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2"/>
  </p:notesMasterIdLst>
  <p:sldIdLst>
    <p:sldId id="355" r:id="rId2"/>
    <p:sldId id="372" r:id="rId3"/>
    <p:sldId id="329" r:id="rId4"/>
    <p:sldId id="357" r:id="rId5"/>
    <p:sldId id="358" r:id="rId6"/>
    <p:sldId id="363" r:id="rId7"/>
    <p:sldId id="364" r:id="rId8"/>
    <p:sldId id="359" r:id="rId9"/>
    <p:sldId id="365" r:id="rId10"/>
    <p:sldId id="352" r:id="rId11"/>
    <p:sldId id="360" r:id="rId12"/>
    <p:sldId id="368" r:id="rId13"/>
    <p:sldId id="354" r:id="rId14"/>
    <p:sldId id="362" r:id="rId15"/>
    <p:sldId id="367" r:id="rId16"/>
    <p:sldId id="366" r:id="rId17"/>
    <p:sldId id="370" r:id="rId18"/>
    <p:sldId id="361" r:id="rId19"/>
    <p:sldId id="356" r:id="rId20"/>
    <p:sldId id="338" r:id="rId21"/>
  </p:sldIdLst>
  <p:sldSz cx="9144000" cy="6858000" type="screen4x3"/>
  <p:notesSz cx="6797675" cy="9928225"/>
  <p:defaultTextStyle>
    <a:defPPr>
      <a:defRPr lang="pl-P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968549" initials="9" lastIdx="1" clrIdx="0">
    <p:extLst>
      <p:ext uri="{19B8F6BF-5375-455C-9EA6-DF929625EA0E}">
        <p15:presenceInfo xmlns:p15="http://schemas.microsoft.com/office/powerpoint/2012/main" userId="968549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14" autoAdjust="0"/>
    <p:restoredTop sz="85134" autoAdjust="0"/>
  </p:normalViewPr>
  <p:slideViewPr>
    <p:cSldViewPr snapToGrid="0" showGuides="1">
      <p:cViewPr varScale="1">
        <p:scale>
          <a:sx n="96" d="100"/>
          <a:sy n="96" d="100"/>
        </p:scale>
        <p:origin x="2070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diagrams/_rels/data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svg"/><Relationship Id="rId13" Type="http://schemas.openxmlformats.org/officeDocument/2006/relationships/image" Target="../media/image16.svg"/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12" Type="http://schemas.openxmlformats.org/officeDocument/2006/relationships/image" Target="../media/image15.png"/><Relationship Id="rId2" Type="http://schemas.openxmlformats.org/officeDocument/2006/relationships/image" Target="../media/image5.svg"/><Relationship Id="rId1" Type="http://schemas.openxmlformats.org/officeDocument/2006/relationships/image" Target="../media/image4.png"/><Relationship Id="rId6" Type="http://schemas.openxmlformats.org/officeDocument/2006/relationships/image" Target="../media/image9.svg"/><Relationship Id="rId11" Type="http://schemas.openxmlformats.org/officeDocument/2006/relationships/image" Target="../media/image14.png"/><Relationship Id="rId5" Type="http://schemas.openxmlformats.org/officeDocument/2006/relationships/image" Target="../media/image8.png"/><Relationship Id="rId10" Type="http://schemas.openxmlformats.org/officeDocument/2006/relationships/image" Target="../media/image13.svg"/><Relationship Id="rId4" Type="http://schemas.openxmlformats.org/officeDocument/2006/relationships/image" Target="../media/image7.svg"/><Relationship Id="rId9" Type="http://schemas.openxmlformats.org/officeDocument/2006/relationships/image" Target="../media/image12.png"/></Relationships>
</file>

<file path=ppt/diagrams/_rels/drawing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svg"/><Relationship Id="rId13" Type="http://schemas.openxmlformats.org/officeDocument/2006/relationships/image" Target="../media/image16.svg"/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12" Type="http://schemas.openxmlformats.org/officeDocument/2006/relationships/image" Target="../media/image15.png"/><Relationship Id="rId2" Type="http://schemas.openxmlformats.org/officeDocument/2006/relationships/image" Target="../media/image5.svg"/><Relationship Id="rId1" Type="http://schemas.openxmlformats.org/officeDocument/2006/relationships/image" Target="../media/image4.png"/><Relationship Id="rId6" Type="http://schemas.openxmlformats.org/officeDocument/2006/relationships/image" Target="../media/image9.svg"/><Relationship Id="rId11" Type="http://schemas.openxmlformats.org/officeDocument/2006/relationships/image" Target="../media/image14.png"/><Relationship Id="rId5" Type="http://schemas.openxmlformats.org/officeDocument/2006/relationships/image" Target="../media/image8.png"/><Relationship Id="rId10" Type="http://schemas.openxmlformats.org/officeDocument/2006/relationships/image" Target="../media/image13.svg"/><Relationship Id="rId4" Type="http://schemas.openxmlformats.org/officeDocument/2006/relationships/image" Target="../media/image7.svg"/><Relationship Id="rId9" Type="http://schemas.openxmlformats.org/officeDocument/2006/relationships/image" Target="../media/image12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DA0A99D-50AB-4AD3-91FE-4617E720E1CA}" type="doc">
      <dgm:prSet loTypeId="urn:microsoft.com/office/officeart/2008/layout/CaptionedPictures" loCatId="picture" qsTypeId="urn:microsoft.com/office/officeart/2005/8/quickstyle/simple5" qsCatId="simple" csTypeId="urn:microsoft.com/office/officeart/2005/8/colors/accent1_2" csCatId="accent1" phldr="1"/>
      <dgm:spPr/>
      <dgm:t>
        <a:bodyPr/>
        <a:lstStyle/>
        <a:p>
          <a:endParaRPr lang="en-GB"/>
        </a:p>
      </dgm:t>
    </dgm:pt>
    <dgm:pt modelId="{5BDAC421-7630-432F-9886-99FFFEE7A31B}">
      <dgm:prSet phldrT="[Text]" custT="1"/>
      <dgm:spPr>
        <a:xfrm>
          <a:off x="2653694" y="1620804"/>
          <a:ext cx="1609637" cy="568107"/>
        </a:xfrm>
        <a:solidFill>
          <a:srgbClr val="E7E6E6"/>
        </a:solidFill>
        <a:ln>
          <a:noFill/>
        </a:ln>
        <a:effectLst/>
      </dgm:spPr>
      <dgm:t>
        <a:bodyPr/>
        <a:lstStyle/>
        <a:p>
          <a:r>
            <a:rPr lang="pl-PL" sz="1400" b="1" dirty="0">
              <a:ln w="3175">
                <a:noFill/>
              </a:ln>
              <a:solidFill>
                <a:sysClr val="windowText" lastClr="00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Praca śledcza</a:t>
          </a:r>
          <a:endParaRPr lang="en-GB" sz="1400" b="1" dirty="0">
            <a:ln w="3175">
              <a:noFill/>
            </a:ln>
            <a:solidFill>
              <a:sysClr val="windowText" lastClr="000000"/>
            </a:solidFill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1A17EADE-A8EC-4831-A32E-15D76CDA8361}" type="parTrans" cxnId="{6E73D426-32DF-4035-82A9-3E1778FCA30E}">
      <dgm:prSet/>
      <dgm:spPr/>
      <dgm:t>
        <a:bodyPr/>
        <a:lstStyle/>
        <a:p>
          <a:endParaRPr lang="en-GB">
            <a:ln w="3175">
              <a:noFill/>
            </a:ln>
            <a:solidFill>
              <a:schemeClr val="bg1"/>
            </a:solidFill>
            <a:latin typeface="+mj-lt"/>
          </a:endParaRPr>
        </a:p>
      </dgm:t>
    </dgm:pt>
    <dgm:pt modelId="{25F68D6F-9A80-42E3-A1EA-5B0EE4021A18}" type="sibTrans" cxnId="{6E73D426-32DF-4035-82A9-3E1778FCA30E}">
      <dgm:prSet/>
      <dgm:spPr/>
      <dgm:t>
        <a:bodyPr/>
        <a:lstStyle/>
        <a:p>
          <a:endParaRPr lang="en-GB">
            <a:ln>
              <a:noFill/>
            </a:ln>
            <a:solidFill>
              <a:schemeClr val="bg1"/>
            </a:solidFill>
          </a:endParaRPr>
        </a:p>
      </dgm:t>
    </dgm:pt>
    <dgm:pt modelId="{AAA979AA-EA0C-4806-B43C-784360B4A7BF}">
      <dgm:prSet phldrT="[Text]" custT="1"/>
      <dgm:spPr>
        <a:xfrm>
          <a:off x="9539992" y="1619997"/>
          <a:ext cx="1609637" cy="568107"/>
        </a:xfrm>
        <a:solidFill>
          <a:srgbClr val="70AD47">
            <a:lumMod val="40000"/>
            <a:lumOff val="60000"/>
          </a:srgbClr>
        </a:solidFill>
        <a:ln>
          <a:solidFill>
            <a:srgbClr val="05345C"/>
          </a:solidFill>
        </a:ln>
        <a:effectLst/>
      </dgm:spPr>
      <dgm:t>
        <a:bodyPr/>
        <a:lstStyle/>
        <a:p>
          <a:r>
            <a:rPr lang="pl-PL" sz="1400" b="1" dirty="0">
              <a:ln w="3175">
                <a:noFill/>
              </a:ln>
              <a:solidFill>
                <a:sysClr val="windowText" lastClr="00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Profilaktyka</a:t>
          </a:r>
          <a:endParaRPr lang="en-GB" sz="1400" b="1" dirty="0">
            <a:ln w="3175">
              <a:noFill/>
            </a:ln>
            <a:solidFill>
              <a:sysClr val="windowText" lastClr="000000"/>
            </a:solidFill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92264FEB-C5D4-4CF1-ADCF-952BD745F3A3}" type="parTrans" cxnId="{E5959619-3D91-401A-B6E3-B751E51532AA}">
      <dgm:prSet/>
      <dgm:spPr/>
      <dgm:t>
        <a:bodyPr/>
        <a:lstStyle/>
        <a:p>
          <a:endParaRPr lang="en-GB">
            <a:ln w="3175">
              <a:noFill/>
            </a:ln>
            <a:solidFill>
              <a:schemeClr val="bg1"/>
            </a:solidFill>
            <a:latin typeface="+mj-lt"/>
          </a:endParaRPr>
        </a:p>
      </dgm:t>
    </dgm:pt>
    <dgm:pt modelId="{15CC47A8-9863-4DE3-9A35-CA68CD88EE98}" type="sibTrans" cxnId="{E5959619-3D91-401A-B6E3-B751E51532AA}">
      <dgm:prSet/>
      <dgm:spPr/>
      <dgm:t>
        <a:bodyPr/>
        <a:lstStyle/>
        <a:p>
          <a:endParaRPr lang="en-GB">
            <a:ln>
              <a:noFill/>
            </a:ln>
            <a:solidFill>
              <a:schemeClr val="bg1"/>
            </a:solidFill>
          </a:endParaRPr>
        </a:p>
      </dgm:t>
    </dgm:pt>
    <dgm:pt modelId="{F42790FB-69CD-41CD-9416-5A6F8157BDEA}">
      <dgm:prSet phldrT="[Text]" custT="1"/>
      <dgm:spPr>
        <a:xfrm>
          <a:off x="7293141" y="1515945"/>
          <a:ext cx="1609637" cy="658112"/>
        </a:xfrm>
        <a:solidFill>
          <a:srgbClr val="E7E6E6"/>
        </a:solidFill>
        <a:ln>
          <a:noFill/>
        </a:ln>
        <a:effectLst/>
      </dgm:spPr>
      <dgm:t>
        <a:bodyPr anchor="ctr"/>
        <a:lstStyle/>
        <a:p>
          <a:pPr algn="ctr"/>
          <a:r>
            <a:rPr lang="pl-PL" sz="1000" b="1" dirty="0">
              <a:ln w="3175">
                <a:noFill/>
              </a:ln>
              <a:solidFill>
                <a:sysClr val="windowText" lastClr="00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Analiza kryptowalut i ruchu sieciowego</a:t>
          </a:r>
          <a:endParaRPr lang="en-GB" sz="1000" b="1" dirty="0">
            <a:ln w="3175">
              <a:noFill/>
            </a:ln>
            <a:solidFill>
              <a:sysClr val="windowText" lastClr="000000"/>
            </a:solidFill>
            <a:latin typeface="Times New Roman" panose="02020603050405020304"/>
            <a:ea typeface="+mn-ea"/>
            <a:cs typeface="+mn-cs"/>
          </a:endParaRPr>
        </a:p>
      </dgm:t>
    </dgm:pt>
    <dgm:pt modelId="{1100E0FD-91C0-4330-8005-B655C4AAAB2A}" type="parTrans" cxnId="{9180D35E-02DB-4B62-91EB-2DD6A6B9FD4F}">
      <dgm:prSet/>
      <dgm:spPr/>
      <dgm:t>
        <a:bodyPr/>
        <a:lstStyle/>
        <a:p>
          <a:endParaRPr lang="en-GB">
            <a:ln w="3175">
              <a:noFill/>
            </a:ln>
            <a:solidFill>
              <a:schemeClr val="bg1"/>
            </a:solidFill>
            <a:latin typeface="+mj-lt"/>
          </a:endParaRPr>
        </a:p>
      </dgm:t>
    </dgm:pt>
    <dgm:pt modelId="{E9160118-815D-4EE3-83CF-50A456A17744}" type="sibTrans" cxnId="{9180D35E-02DB-4B62-91EB-2DD6A6B9FD4F}">
      <dgm:prSet/>
      <dgm:spPr/>
      <dgm:t>
        <a:bodyPr/>
        <a:lstStyle/>
        <a:p>
          <a:endParaRPr lang="en-GB">
            <a:ln>
              <a:noFill/>
            </a:ln>
            <a:solidFill>
              <a:schemeClr val="bg1"/>
            </a:solidFill>
          </a:endParaRPr>
        </a:p>
      </dgm:t>
    </dgm:pt>
    <dgm:pt modelId="{DE0E70FB-68E8-4D4E-BDAB-8F01F76DB0F8}">
      <dgm:prSet phldrT="[Text]" custT="1"/>
      <dgm:spPr>
        <a:xfrm>
          <a:off x="4998146" y="1665002"/>
          <a:ext cx="1609637" cy="568107"/>
        </a:xfrm>
        <a:solidFill>
          <a:srgbClr val="E7E6E6"/>
        </a:solidFill>
        <a:ln>
          <a:noFill/>
        </a:ln>
        <a:effectLst/>
      </dgm:spPr>
      <dgm:t>
        <a:bodyPr/>
        <a:lstStyle/>
        <a:p>
          <a:r>
            <a:rPr lang="pl-PL" sz="1400" b="1" dirty="0">
              <a:ln w="3175">
                <a:noFill/>
              </a:ln>
              <a:solidFill>
                <a:sysClr val="windowText" lastClr="00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Informatyka śledcza</a:t>
          </a:r>
          <a:endParaRPr lang="en-GB" sz="1400" b="1" dirty="0">
            <a:ln w="3175">
              <a:noFill/>
            </a:ln>
            <a:solidFill>
              <a:sysClr val="windowText" lastClr="000000"/>
            </a:solidFill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5299052C-1480-4BE8-8960-8B191C62C046}" type="parTrans" cxnId="{754AFA02-904B-4283-B69E-FCDC76B7A723}">
      <dgm:prSet/>
      <dgm:spPr/>
      <dgm:t>
        <a:bodyPr/>
        <a:lstStyle/>
        <a:p>
          <a:endParaRPr lang="en-GB">
            <a:ln w="3175">
              <a:noFill/>
            </a:ln>
            <a:solidFill>
              <a:schemeClr val="bg1"/>
            </a:solidFill>
            <a:latin typeface="+mj-lt"/>
          </a:endParaRPr>
        </a:p>
      </dgm:t>
    </dgm:pt>
    <dgm:pt modelId="{51625EE2-B6D0-4264-9DC9-E93F461B6655}" type="sibTrans" cxnId="{754AFA02-904B-4283-B69E-FCDC76B7A723}">
      <dgm:prSet/>
      <dgm:spPr/>
      <dgm:t>
        <a:bodyPr/>
        <a:lstStyle/>
        <a:p>
          <a:endParaRPr lang="en-GB">
            <a:ln>
              <a:noFill/>
            </a:ln>
            <a:solidFill>
              <a:schemeClr val="bg1"/>
            </a:solidFill>
          </a:endParaRPr>
        </a:p>
      </dgm:t>
    </dgm:pt>
    <dgm:pt modelId="{AA8310EA-0903-49C7-9A52-9C92678A76BC}">
      <dgm:prSet phldrT="[Text]" custT="1"/>
      <dgm:spPr>
        <a:xfrm>
          <a:off x="4998158" y="3914991"/>
          <a:ext cx="1609637" cy="568107"/>
        </a:xfrm>
        <a:solidFill>
          <a:srgbClr val="E7E6E6"/>
        </a:solidFill>
        <a:ln>
          <a:noFill/>
        </a:ln>
        <a:effectLst/>
      </dgm:spPr>
      <dgm:t>
        <a:bodyPr/>
        <a:lstStyle/>
        <a:p>
          <a:r>
            <a:rPr lang="pl-PL" sz="1100" b="1" dirty="0">
              <a:ln w="3175">
                <a:noFill/>
              </a:ln>
              <a:solidFill>
                <a:sysClr val="windowText" lastClr="00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Wsparcie jednostek policji</a:t>
          </a:r>
          <a:endParaRPr lang="en-GB" sz="1100" b="1" dirty="0">
            <a:ln w="3175">
              <a:noFill/>
            </a:ln>
            <a:solidFill>
              <a:sysClr val="windowText" lastClr="000000"/>
            </a:solidFill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C1A14454-7BE7-402F-8FF0-7104680CA0F5}" type="parTrans" cxnId="{AEDF35B6-7419-4C45-949C-18D7287C1FB8}">
      <dgm:prSet/>
      <dgm:spPr/>
      <dgm:t>
        <a:bodyPr/>
        <a:lstStyle/>
        <a:p>
          <a:endParaRPr lang="en-GB">
            <a:ln w="3175">
              <a:noFill/>
            </a:ln>
            <a:solidFill>
              <a:schemeClr val="bg1"/>
            </a:solidFill>
            <a:latin typeface="+mj-lt"/>
          </a:endParaRPr>
        </a:p>
      </dgm:t>
    </dgm:pt>
    <dgm:pt modelId="{E98CD36A-F49E-4A8E-9F8F-8CA23F713CCB}" type="sibTrans" cxnId="{AEDF35B6-7419-4C45-949C-18D7287C1FB8}">
      <dgm:prSet/>
      <dgm:spPr/>
      <dgm:t>
        <a:bodyPr/>
        <a:lstStyle/>
        <a:p>
          <a:endParaRPr lang="en-GB">
            <a:ln>
              <a:noFill/>
            </a:ln>
            <a:solidFill>
              <a:schemeClr val="bg1"/>
            </a:solidFill>
          </a:endParaRPr>
        </a:p>
      </dgm:t>
    </dgm:pt>
    <dgm:pt modelId="{6356187C-F6C4-4C55-AD55-ED8A1118F4F3}">
      <dgm:prSet phldrT="[Text]" custT="1"/>
      <dgm:spPr>
        <a:xfrm>
          <a:off x="352208" y="1620804"/>
          <a:ext cx="1609637" cy="568107"/>
        </a:xfrm>
        <a:solidFill>
          <a:srgbClr val="E7E6E6"/>
        </a:solidFill>
        <a:ln>
          <a:noFill/>
        </a:ln>
        <a:effectLst/>
      </dgm:spPr>
      <dgm:t>
        <a:bodyPr/>
        <a:lstStyle/>
        <a:p>
          <a:r>
            <a:rPr lang="pl-PL" sz="1400" b="1" dirty="0">
              <a:ln w="3175">
                <a:noFill/>
              </a:ln>
              <a:solidFill>
                <a:sysClr val="windowText" lastClr="00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Praca operacyjna</a:t>
          </a:r>
          <a:endParaRPr lang="en-GB" sz="1400" b="1" dirty="0">
            <a:ln w="3175">
              <a:noFill/>
            </a:ln>
            <a:solidFill>
              <a:sysClr val="windowText" lastClr="000000"/>
            </a:solidFill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2ADF988B-EF9E-4809-83C7-3687078E06A8}" type="sibTrans" cxnId="{EE3D8B1D-8308-4066-A8DE-8CC4EFA31302}">
      <dgm:prSet/>
      <dgm:spPr/>
      <dgm:t>
        <a:bodyPr/>
        <a:lstStyle/>
        <a:p>
          <a:endParaRPr lang="en-GB">
            <a:ln>
              <a:noFill/>
            </a:ln>
            <a:solidFill>
              <a:schemeClr val="bg1"/>
            </a:solidFill>
          </a:endParaRPr>
        </a:p>
      </dgm:t>
    </dgm:pt>
    <dgm:pt modelId="{15DB2CBC-830C-45EB-B3D2-482244591F56}" type="parTrans" cxnId="{EE3D8B1D-8308-4066-A8DE-8CC4EFA31302}">
      <dgm:prSet/>
      <dgm:spPr/>
      <dgm:t>
        <a:bodyPr/>
        <a:lstStyle/>
        <a:p>
          <a:endParaRPr lang="en-GB">
            <a:ln w="3175">
              <a:noFill/>
            </a:ln>
            <a:solidFill>
              <a:schemeClr val="bg1"/>
            </a:solidFill>
            <a:latin typeface="+mj-lt"/>
          </a:endParaRPr>
        </a:p>
      </dgm:t>
    </dgm:pt>
    <dgm:pt modelId="{7567CB00-B670-4E89-AFDB-63E38698FEF8}">
      <dgm:prSet phldrT="[Text]" custT="1"/>
      <dgm:spPr>
        <a:xfrm>
          <a:off x="4998158" y="3914991"/>
          <a:ext cx="1609637" cy="568107"/>
        </a:xfrm>
        <a:solidFill>
          <a:srgbClr val="E7E6E6"/>
        </a:solidFill>
        <a:ln>
          <a:noFill/>
        </a:ln>
        <a:effectLst/>
      </dgm:spPr>
      <dgm:t>
        <a:bodyPr/>
        <a:lstStyle/>
        <a:p>
          <a:r>
            <a:rPr lang="pl-PL" sz="1400" b="1" dirty="0">
              <a:ln w="3175">
                <a:noFill/>
              </a:ln>
              <a:solidFill>
                <a:sysClr val="windowText" lastClr="00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EMERGENCY</a:t>
          </a:r>
          <a:endParaRPr lang="en-GB" sz="1400" b="1" dirty="0">
            <a:ln w="3175">
              <a:noFill/>
            </a:ln>
            <a:solidFill>
              <a:sysClr val="windowText" lastClr="000000"/>
            </a:solidFill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ECA92AED-9097-4382-85CE-D9DB89F309EF}" type="parTrans" cxnId="{3DA0E68B-56E3-4186-BC6C-889FEF3EF0E8}">
      <dgm:prSet/>
      <dgm:spPr/>
      <dgm:t>
        <a:bodyPr/>
        <a:lstStyle/>
        <a:p>
          <a:endParaRPr lang="pl-PL"/>
        </a:p>
      </dgm:t>
    </dgm:pt>
    <dgm:pt modelId="{592C5297-C44C-4C47-972A-DF113A20ED79}" type="sibTrans" cxnId="{3DA0E68B-56E3-4186-BC6C-889FEF3EF0E8}">
      <dgm:prSet/>
      <dgm:spPr/>
      <dgm:t>
        <a:bodyPr/>
        <a:lstStyle/>
        <a:p>
          <a:endParaRPr lang="pl-PL"/>
        </a:p>
      </dgm:t>
    </dgm:pt>
    <dgm:pt modelId="{CC1856C7-7DE0-41E6-AFC6-0929B3016DF9}" type="pres">
      <dgm:prSet presAssocID="{2DA0A99D-50AB-4AD3-91FE-4617E720E1CA}" presName="Name0" presStyleCnt="0">
        <dgm:presLayoutVars>
          <dgm:chMax/>
          <dgm:chPref/>
          <dgm:dir/>
        </dgm:presLayoutVars>
      </dgm:prSet>
      <dgm:spPr/>
    </dgm:pt>
    <dgm:pt modelId="{A11D72C9-ED3B-4ACC-9BB3-9C59B24D313F}" type="pres">
      <dgm:prSet presAssocID="{6356187C-F6C4-4C55-AD55-ED8A1118F4F3}" presName="composite" presStyleCnt="0">
        <dgm:presLayoutVars>
          <dgm:chMax val="1"/>
          <dgm:chPref val="1"/>
        </dgm:presLayoutVars>
      </dgm:prSet>
      <dgm:spPr/>
    </dgm:pt>
    <dgm:pt modelId="{75EEBBC2-31CD-4D80-A1E3-6F5153C0DC55}" type="pres">
      <dgm:prSet presAssocID="{6356187C-F6C4-4C55-AD55-ED8A1118F4F3}" presName="Accent" presStyleLbl="trAlignAcc1" presStyleIdx="0" presStyleCnt="7">
        <dgm:presLayoutVars>
          <dgm:chMax val="0"/>
          <dgm:chPref val="0"/>
        </dgm:presLayoutVars>
      </dgm:prSet>
      <dgm:spPr>
        <a:solidFill>
          <a:schemeClr val="accent1">
            <a:alpha val="40000"/>
          </a:schemeClr>
        </a:solidFill>
        <a:ln>
          <a:solidFill>
            <a:schemeClr val="tx1"/>
          </a:solidFill>
        </a:ln>
        <a:effectLst>
          <a:outerShdw blurRad="50800" dist="50800" dir="5400000" algn="ctr" rotWithShape="0">
            <a:srgbClr val="000000">
              <a:alpha val="91000"/>
            </a:srgbClr>
          </a:outerShdw>
        </a:effectLst>
      </dgm:spPr>
    </dgm:pt>
    <dgm:pt modelId="{6E408BC0-010C-4932-AA54-1784523A64F1}" type="pres">
      <dgm:prSet presAssocID="{6356187C-F6C4-4C55-AD55-ED8A1118F4F3}" presName="Image" presStyleLbl="alignImgPlace1" presStyleIdx="0" presStyleCnt="7">
        <dgm:presLayoutVars>
          <dgm:chMax val="0"/>
          <dgm:chPref val="0"/>
        </dgm:presLayoutVars>
      </dgm:prSet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>
            <a:fillRect l="-3000" r="-3000"/>
          </a:stretch>
        </a:blipFill>
        <a:effectLst>
          <a:outerShdw blurRad="50800" dist="50800" dir="5400000" algn="ctr" rotWithShape="0">
            <a:srgbClr val="000000">
              <a:alpha val="91000"/>
            </a:srgbClr>
          </a:outerShdw>
        </a:effectLst>
      </dgm:spPr>
      <dgm:extLst>
        <a:ext uri="{E40237B7-FDA0-4F09-8148-C483321AD2D9}">
          <dgm14:cNvPr xmlns:dgm14="http://schemas.microsoft.com/office/drawing/2010/diagram" id="0" name="" descr="Pomoc"/>
        </a:ext>
      </dgm:extLst>
    </dgm:pt>
    <dgm:pt modelId="{58118ED6-E983-42E2-87B6-EC2A38D9C6CD}" type="pres">
      <dgm:prSet presAssocID="{6356187C-F6C4-4C55-AD55-ED8A1118F4F3}" presName="ChildComposite" presStyleCnt="0"/>
      <dgm:spPr/>
    </dgm:pt>
    <dgm:pt modelId="{AB2D3F43-2095-47C5-9E0B-5BBF17C7C5C4}" type="pres">
      <dgm:prSet presAssocID="{6356187C-F6C4-4C55-AD55-ED8A1118F4F3}" presName="Child" presStyleLbl="node1" presStyleIdx="0" presStyleCnt="0">
        <dgm:presLayoutVars>
          <dgm:chMax val="0"/>
          <dgm:chPref val="0"/>
          <dgm:bulletEnabled val="1"/>
        </dgm:presLayoutVars>
      </dgm:prSet>
      <dgm:spPr/>
    </dgm:pt>
    <dgm:pt modelId="{8EA0C9AD-6ADC-4548-9555-B54200B565B7}" type="pres">
      <dgm:prSet presAssocID="{6356187C-F6C4-4C55-AD55-ED8A1118F4F3}" presName="Parent" presStyleLbl="revTx" presStyleIdx="0" presStyleCnt="7">
        <dgm:presLayoutVars>
          <dgm:chMax val="1"/>
          <dgm:chPref val="0"/>
          <dgm:bulletEnabled val="1"/>
        </dgm:presLayoutVars>
      </dgm:prSet>
      <dgm:spPr/>
    </dgm:pt>
    <dgm:pt modelId="{F5D426EA-AB7A-495C-839F-3F4328368F50}" type="pres">
      <dgm:prSet presAssocID="{2ADF988B-EF9E-4809-83C7-3687078E06A8}" presName="sibTrans" presStyleCnt="0"/>
      <dgm:spPr/>
    </dgm:pt>
    <dgm:pt modelId="{2267293E-3591-48EF-8BC2-C278DCEB8B8A}" type="pres">
      <dgm:prSet presAssocID="{5BDAC421-7630-432F-9886-99FFFEE7A31B}" presName="composite" presStyleCnt="0">
        <dgm:presLayoutVars>
          <dgm:chMax val="1"/>
          <dgm:chPref val="1"/>
        </dgm:presLayoutVars>
      </dgm:prSet>
      <dgm:spPr/>
    </dgm:pt>
    <dgm:pt modelId="{8C300CEB-C583-403E-9D1B-BBEE17ADBC3A}" type="pres">
      <dgm:prSet presAssocID="{5BDAC421-7630-432F-9886-99FFFEE7A31B}" presName="Accent" presStyleLbl="trAlignAcc1" presStyleIdx="1" presStyleCnt="7">
        <dgm:presLayoutVars>
          <dgm:chMax val="0"/>
          <dgm:chPref val="0"/>
        </dgm:presLayoutVars>
      </dgm:prSet>
      <dgm:spPr>
        <a:solidFill>
          <a:schemeClr val="accent1">
            <a:alpha val="40000"/>
          </a:schemeClr>
        </a:solidFill>
        <a:ln>
          <a:solidFill>
            <a:schemeClr val="tx1"/>
          </a:solidFill>
        </a:ln>
        <a:effectLst>
          <a:outerShdw blurRad="50800" dist="50800" dir="5400000" algn="ctr" rotWithShape="0">
            <a:srgbClr val="000000">
              <a:alpha val="91000"/>
            </a:srgbClr>
          </a:outerShdw>
        </a:effectLst>
      </dgm:spPr>
    </dgm:pt>
    <dgm:pt modelId="{4951066F-8CAE-47CE-9B98-4F55D55F18DA}" type="pres">
      <dgm:prSet presAssocID="{5BDAC421-7630-432F-9886-99FFFEE7A31B}" presName="Image" presStyleLbl="alignImgPlace1" presStyleIdx="1" presStyleCnt="7">
        <dgm:presLayoutVars>
          <dgm:chMax val="0"/>
          <dgm:chPref val="0"/>
        </dgm:presLayoutVars>
      </dgm:prSet>
      <dgm:spPr>
        <a:blipFill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 l="-3000" r="-3000"/>
          </a:stretch>
        </a:blipFill>
        <a:effectLst>
          <a:outerShdw blurRad="50800" dist="50800" dir="5400000" algn="ctr" rotWithShape="0">
            <a:srgbClr val="000000">
              <a:alpha val="91000"/>
            </a:srgbClr>
          </a:outerShdw>
        </a:effectLst>
      </dgm:spPr>
      <dgm:extLst>
        <a:ext uri="{E40237B7-FDA0-4F09-8148-C483321AD2D9}">
          <dgm14:cNvPr xmlns:dgm14="http://schemas.microsoft.com/office/drawing/2010/diagram" id="0" name="" descr="Szkło powiększające"/>
        </a:ext>
      </dgm:extLst>
    </dgm:pt>
    <dgm:pt modelId="{3EBE5AF3-AB49-46B5-81C7-1FC621836ED3}" type="pres">
      <dgm:prSet presAssocID="{5BDAC421-7630-432F-9886-99FFFEE7A31B}" presName="ChildComposite" presStyleCnt="0"/>
      <dgm:spPr/>
    </dgm:pt>
    <dgm:pt modelId="{51B0BE53-F9A3-484B-A767-97E81BCD3092}" type="pres">
      <dgm:prSet presAssocID="{5BDAC421-7630-432F-9886-99FFFEE7A31B}" presName="Child" presStyleLbl="node1" presStyleIdx="0" presStyleCnt="0">
        <dgm:presLayoutVars>
          <dgm:chMax val="0"/>
          <dgm:chPref val="0"/>
          <dgm:bulletEnabled val="1"/>
        </dgm:presLayoutVars>
      </dgm:prSet>
      <dgm:spPr/>
    </dgm:pt>
    <dgm:pt modelId="{B825B740-4B2C-4005-8550-F268940D65FB}" type="pres">
      <dgm:prSet presAssocID="{5BDAC421-7630-432F-9886-99FFFEE7A31B}" presName="Parent" presStyleLbl="revTx" presStyleIdx="1" presStyleCnt="7">
        <dgm:presLayoutVars>
          <dgm:chMax val="1"/>
          <dgm:chPref val="0"/>
          <dgm:bulletEnabled val="1"/>
        </dgm:presLayoutVars>
      </dgm:prSet>
      <dgm:spPr/>
    </dgm:pt>
    <dgm:pt modelId="{0236CA8E-AEA5-45F5-8D2D-CD7CCC185B9F}" type="pres">
      <dgm:prSet presAssocID="{25F68D6F-9A80-42E3-A1EA-5B0EE4021A18}" presName="sibTrans" presStyleCnt="0"/>
      <dgm:spPr/>
    </dgm:pt>
    <dgm:pt modelId="{7CF62214-AC36-42CE-9953-2D2AC6DC00A5}" type="pres">
      <dgm:prSet presAssocID="{F42790FB-69CD-41CD-9416-5A6F8157BDEA}" presName="composite" presStyleCnt="0">
        <dgm:presLayoutVars>
          <dgm:chMax val="1"/>
          <dgm:chPref val="1"/>
        </dgm:presLayoutVars>
      </dgm:prSet>
      <dgm:spPr/>
    </dgm:pt>
    <dgm:pt modelId="{48C985F7-52C7-4052-8C63-8065095F0F88}" type="pres">
      <dgm:prSet presAssocID="{F42790FB-69CD-41CD-9416-5A6F8157BDEA}" presName="Accent" presStyleLbl="trAlignAcc1" presStyleIdx="2" presStyleCnt="7">
        <dgm:presLayoutVars>
          <dgm:chMax val="0"/>
          <dgm:chPref val="0"/>
        </dgm:presLayoutVars>
      </dgm:prSet>
      <dgm:spPr>
        <a:solidFill>
          <a:schemeClr val="accent1">
            <a:alpha val="40000"/>
          </a:schemeClr>
        </a:solidFill>
        <a:ln>
          <a:solidFill>
            <a:schemeClr val="tx1"/>
          </a:solidFill>
        </a:ln>
        <a:effectLst>
          <a:outerShdw blurRad="50800" dist="50800" dir="5400000" algn="ctr" rotWithShape="0">
            <a:srgbClr val="000000">
              <a:alpha val="91000"/>
            </a:srgbClr>
          </a:outerShdw>
        </a:effectLst>
      </dgm:spPr>
    </dgm:pt>
    <dgm:pt modelId="{BC728237-D6FD-40CE-B92B-BC66E837A04B}" type="pres">
      <dgm:prSet presAssocID="{F42790FB-69CD-41CD-9416-5A6F8157BDEA}" presName="Image" presStyleLbl="alignImgPlace1" presStyleIdx="2" presStyleCnt="7">
        <dgm:presLayoutVars>
          <dgm:chMax val="0"/>
          <dgm:chPref val="0"/>
        </dgm:presLayoutVars>
      </dgm:prSet>
      <dgm:spPr>
        <a:blipFill>
          <a:blip xmlns:r="http://schemas.openxmlformats.org/officeDocument/2006/relationships"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 l="-3000" r="-3000"/>
          </a:stretch>
        </a:blipFill>
      </dgm:spPr>
      <dgm:extLst>
        <a:ext uri="{E40237B7-FDA0-4F09-8148-C483321AD2D9}">
          <dgm14:cNvPr xmlns:dgm14="http://schemas.microsoft.com/office/drawing/2010/diagram" id="0" name="" descr="Bitcoin"/>
        </a:ext>
      </dgm:extLst>
    </dgm:pt>
    <dgm:pt modelId="{17D7EACC-537A-4360-83E5-E86DE891D24C}" type="pres">
      <dgm:prSet presAssocID="{F42790FB-69CD-41CD-9416-5A6F8157BDEA}" presName="ChildComposite" presStyleCnt="0"/>
      <dgm:spPr/>
    </dgm:pt>
    <dgm:pt modelId="{8049369F-6229-4B65-B3A6-8EF09C5C66AA}" type="pres">
      <dgm:prSet presAssocID="{F42790FB-69CD-41CD-9416-5A6F8157BDEA}" presName="Child" presStyleLbl="node1" presStyleIdx="0" presStyleCnt="0">
        <dgm:presLayoutVars>
          <dgm:chMax val="0"/>
          <dgm:chPref val="0"/>
          <dgm:bulletEnabled val="1"/>
        </dgm:presLayoutVars>
      </dgm:prSet>
      <dgm:spPr/>
    </dgm:pt>
    <dgm:pt modelId="{C80A48BE-C8A2-4390-8523-AB2CDF067FB4}" type="pres">
      <dgm:prSet presAssocID="{F42790FB-69CD-41CD-9416-5A6F8157BDEA}" presName="Parent" presStyleLbl="revTx" presStyleIdx="2" presStyleCnt="7" custScaleY="97842">
        <dgm:presLayoutVars>
          <dgm:chMax val="1"/>
          <dgm:chPref val="0"/>
          <dgm:bulletEnabled val="1"/>
        </dgm:presLayoutVars>
      </dgm:prSet>
      <dgm:spPr/>
    </dgm:pt>
    <dgm:pt modelId="{147F6902-CD33-4C42-960D-9BB5A8EE53DC}" type="pres">
      <dgm:prSet presAssocID="{E9160118-815D-4EE3-83CF-50A456A17744}" presName="sibTrans" presStyleCnt="0"/>
      <dgm:spPr/>
    </dgm:pt>
    <dgm:pt modelId="{F60172BF-8D5B-48E3-A298-41227B27DA48}" type="pres">
      <dgm:prSet presAssocID="{DE0E70FB-68E8-4D4E-BDAB-8F01F76DB0F8}" presName="composite" presStyleCnt="0">
        <dgm:presLayoutVars>
          <dgm:chMax val="1"/>
          <dgm:chPref val="1"/>
        </dgm:presLayoutVars>
      </dgm:prSet>
      <dgm:spPr/>
    </dgm:pt>
    <dgm:pt modelId="{534DDCA5-6B93-4D81-BA43-883F703EBE4C}" type="pres">
      <dgm:prSet presAssocID="{DE0E70FB-68E8-4D4E-BDAB-8F01F76DB0F8}" presName="Accent" presStyleLbl="trAlignAcc1" presStyleIdx="3" presStyleCnt="7">
        <dgm:presLayoutVars>
          <dgm:chMax val="0"/>
          <dgm:chPref val="0"/>
        </dgm:presLayoutVars>
      </dgm:prSet>
      <dgm:spPr>
        <a:solidFill>
          <a:schemeClr val="accent1">
            <a:alpha val="40000"/>
          </a:schemeClr>
        </a:solidFill>
        <a:ln>
          <a:solidFill>
            <a:schemeClr val="tx1"/>
          </a:solidFill>
        </a:ln>
        <a:effectLst>
          <a:outerShdw blurRad="50800" dist="50800" dir="5400000" algn="ctr" rotWithShape="0">
            <a:srgbClr val="000000">
              <a:alpha val="91000"/>
            </a:srgbClr>
          </a:outerShdw>
        </a:effectLst>
      </dgm:spPr>
    </dgm:pt>
    <dgm:pt modelId="{003CBC87-E2EB-421C-BE65-7753B13845E7}" type="pres">
      <dgm:prSet presAssocID="{DE0E70FB-68E8-4D4E-BDAB-8F01F76DB0F8}" presName="Image" presStyleLbl="alignImgPlace1" presStyleIdx="3" presStyleCnt="7">
        <dgm:presLayoutVars>
          <dgm:chMax val="0"/>
          <dgm:chPref val="0"/>
        </dgm:presLayoutVars>
      </dgm:prSet>
      <dgm:spPr>
        <a:blipFill>
          <a:blip xmlns:r="http://schemas.openxmlformats.org/officeDocument/2006/relationships" r:embed="rId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>
            <a:fillRect l="-3000" r="-3000"/>
          </a:stretch>
        </a:blipFill>
      </dgm:spPr>
      <dgm:extLst>
        <a:ext uri="{E40237B7-FDA0-4F09-8148-C483321AD2D9}">
          <dgm14:cNvPr xmlns:dgm14="http://schemas.microsoft.com/office/drawing/2010/diagram" id="0" name="" descr="Młotek sędziowski"/>
        </a:ext>
      </dgm:extLst>
    </dgm:pt>
    <dgm:pt modelId="{73DFEE9D-9742-4274-86F9-028B5B88BF7A}" type="pres">
      <dgm:prSet presAssocID="{DE0E70FB-68E8-4D4E-BDAB-8F01F76DB0F8}" presName="ChildComposite" presStyleCnt="0"/>
      <dgm:spPr/>
    </dgm:pt>
    <dgm:pt modelId="{4469ADD8-15DC-4E8D-BB0D-2B393F1AC1A2}" type="pres">
      <dgm:prSet presAssocID="{DE0E70FB-68E8-4D4E-BDAB-8F01F76DB0F8}" presName="Child" presStyleLbl="node1" presStyleIdx="0" presStyleCnt="0">
        <dgm:presLayoutVars>
          <dgm:chMax val="0"/>
          <dgm:chPref val="0"/>
          <dgm:bulletEnabled val="1"/>
        </dgm:presLayoutVars>
      </dgm:prSet>
      <dgm:spPr/>
    </dgm:pt>
    <dgm:pt modelId="{F9ECBCD9-802B-447A-9B13-5DF951375D0E}" type="pres">
      <dgm:prSet presAssocID="{DE0E70FB-68E8-4D4E-BDAB-8F01F76DB0F8}" presName="Parent" presStyleLbl="revTx" presStyleIdx="3" presStyleCnt="7">
        <dgm:presLayoutVars>
          <dgm:chMax val="1"/>
          <dgm:chPref val="0"/>
          <dgm:bulletEnabled val="1"/>
        </dgm:presLayoutVars>
      </dgm:prSet>
      <dgm:spPr/>
    </dgm:pt>
    <dgm:pt modelId="{5AD35746-A18A-4925-A57C-15C6D649A08E}" type="pres">
      <dgm:prSet presAssocID="{51625EE2-B6D0-4264-9DC9-E93F461B6655}" presName="sibTrans" presStyleCnt="0"/>
      <dgm:spPr/>
    </dgm:pt>
    <dgm:pt modelId="{90D127DB-23E0-451F-9B54-A40C5CD7A40E}" type="pres">
      <dgm:prSet presAssocID="{AA8310EA-0903-49C7-9A52-9C92678A76BC}" presName="composite" presStyleCnt="0">
        <dgm:presLayoutVars>
          <dgm:chMax val="1"/>
          <dgm:chPref val="1"/>
        </dgm:presLayoutVars>
      </dgm:prSet>
      <dgm:spPr/>
    </dgm:pt>
    <dgm:pt modelId="{11F9BCAA-B182-4919-A964-98E455D8F6E4}" type="pres">
      <dgm:prSet presAssocID="{AA8310EA-0903-49C7-9A52-9C92678A76BC}" presName="Accent" presStyleLbl="trAlignAcc1" presStyleIdx="4" presStyleCnt="7" custLinFactNeighborY="0">
        <dgm:presLayoutVars>
          <dgm:chMax val="0"/>
          <dgm:chPref val="0"/>
        </dgm:presLayoutVars>
      </dgm:prSet>
      <dgm:spPr>
        <a:solidFill>
          <a:schemeClr val="accent1">
            <a:alpha val="40000"/>
          </a:schemeClr>
        </a:solidFill>
        <a:ln>
          <a:solidFill>
            <a:schemeClr val="tx1"/>
          </a:solidFill>
        </a:ln>
        <a:effectLst>
          <a:outerShdw blurRad="139700" dist="50800" dir="8220000" sx="98000" sy="98000" algn="ctr" rotWithShape="0">
            <a:srgbClr val="000000">
              <a:alpha val="73000"/>
            </a:srgbClr>
          </a:outerShdw>
        </a:effectLst>
      </dgm:spPr>
    </dgm:pt>
    <dgm:pt modelId="{1D973FE1-C6F5-4F31-AD54-33F2605EC85A}" type="pres">
      <dgm:prSet presAssocID="{AA8310EA-0903-49C7-9A52-9C92678A76BC}" presName="Image" presStyleLbl="alignImgPlace1" presStyleIdx="4" presStyleCnt="7">
        <dgm:presLayoutVars>
          <dgm:chMax val="0"/>
          <dgm:chPref val="0"/>
        </dgm:presLayoutVars>
      </dgm:prSet>
      <dgm:spPr>
        <a:blipFill>
          <a:blip xmlns:r="http://schemas.openxmlformats.org/officeDocument/2006/relationships" r:embed="rId9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rcRect/>
          <a:stretch>
            <a:fillRect t="-9000" b="-9000"/>
          </a:stretch>
        </a:blipFill>
      </dgm:spPr>
      <dgm:extLst>
        <a:ext uri="{E40237B7-FDA0-4F09-8148-C483321AD2D9}">
          <dgm14:cNvPr xmlns:dgm14="http://schemas.microsoft.com/office/drawing/2010/diagram" id="0" name="" descr="Grupowa burza mózgów"/>
        </a:ext>
      </dgm:extLst>
    </dgm:pt>
    <dgm:pt modelId="{4B7EC870-335F-4A90-A523-36557E20FE5B}" type="pres">
      <dgm:prSet presAssocID="{AA8310EA-0903-49C7-9A52-9C92678A76BC}" presName="ChildComposite" presStyleCnt="0"/>
      <dgm:spPr/>
    </dgm:pt>
    <dgm:pt modelId="{A4C72AAE-9E20-4D53-92C1-6BCFAF3223E4}" type="pres">
      <dgm:prSet presAssocID="{AA8310EA-0903-49C7-9A52-9C92678A76BC}" presName="Child" presStyleLbl="node1" presStyleIdx="0" presStyleCnt="0">
        <dgm:presLayoutVars>
          <dgm:chMax val="0"/>
          <dgm:chPref val="0"/>
          <dgm:bulletEnabled val="1"/>
        </dgm:presLayoutVars>
      </dgm:prSet>
      <dgm:spPr/>
    </dgm:pt>
    <dgm:pt modelId="{F073BA62-B167-4B0A-90F0-CA7CF2EF5F1C}" type="pres">
      <dgm:prSet presAssocID="{AA8310EA-0903-49C7-9A52-9C92678A76BC}" presName="Parent" presStyleLbl="revTx" presStyleIdx="4" presStyleCnt="7">
        <dgm:presLayoutVars>
          <dgm:chMax val="1"/>
          <dgm:chPref val="0"/>
          <dgm:bulletEnabled val="1"/>
        </dgm:presLayoutVars>
      </dgm:prSet>
      <dgm:spPr>
        <a:prstGeom prst="rect">
          <a:avLst/>
        </a:prstGeom>
      </dgm:spPr>
    </dgm:pt>
    <dgm:pt modelId="{1918ABE8-8655-4B7E-9D6E-F80ED0641F3C}" type="pres">
      <dgm:prSet presAssocID="{E98CD36A-F49E-4A8E-9F8F-8CA23F713CCB}" presName="sibTrans" presStyleCnt="0"/>
      <dgm:spPr/>
    </dgm:pt>
    <dgm:pt modelId="{1F25CB85-621C-45C9-A4C9-FD2D1803412E}" type="pres">
      <dgm:prSet presAssocID="{7567CB00-B670-4E89-AFDB-63E38698FEF8}" presName="composite" presStyleCnt="0">
        <dgm:presLayoutVars>
          <dgm:chMax val="1"/>
          <dgm:chPref val="1"/>
        </dgm:presLayoutVars>
      </dgm:prSet>
      <dgm:spPr/>
    </dgm:pt>
    <dgm:pt modelId="{D1F03C6D-2D1B-4D2F-BCE6-C65335EC4FEC}" type="pres">
      <dgm:prSet presAssocID="{7567CB00-B670-4E89-AFDB-63E38698FEF8}" presName="Accent" presStyleLbl="trAlignAcc1" presStyleIdx="5" presStyleCnt="7">
        <dgm:presLayoutVars>
          <dgm:chMax val="0"/>
          <dgm:chPref val="0"/>
        </dgm:presLayoutVars>
      </dgm:prSet>
      <dgm:spPr>
        <a:solidFill>
          <a:schemeClr val="accent1">
            <a:alpha val="40000"/>
          </a:schemeClr>
        </a:solidFill>
        <a:ln>
          <a:solidFill>
            <a:schemeClr val="tx1"/>
          </a:solidFill>
        </a:ln>
        <a:effectLst>
          <a:outerShdw blurRad="139700" dist="50800" dir="8220000" sx="98000" sy="98000" algn="ctr" rotWithShape="0">
            <a:srgbClr val="000000">
              <a:alpha val="73000"/>
            </a:srgbClr>
          </a:outerShdw>
        </a:effectLst>
      </dgm:spPr>
    </dgm:pt>
    <dgm:pt modelId="{C88CAF67-1D85-4D91-9E56-5FD5156B1D82}" type="pres">
      <dgm:prSet presAssocID="{7567CB00-B670-4E89-AFDB-63E38698FEF8}" presName="Image" presStyleLbl="alignImgPlace1" presStyleIdx="5" presStyleCnt="7">
        <dgm:presLayoutVars>
          <dgm:chMax val="0"/>
          <dgm:chPref val="0"/>
        </dgm:presLayoutVars>
      </dgm:prSet>
      <dgm:spPr>
        <a:blipFill>
          <a:blip xmlns:r="http://schemas.openxmlformats.org/officeDocument/2006/relationships"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2000" b="-2000"/>
          </a:stretch>
        </a:blipFill>
      </dgm:spPr>
    </dgm:pt>
    <dgm:pt modelId="{CCFA4902-6E4B-4C44-9393-CF573E1C3AF2}" type="pres">
      <dgm:prSet presAssocID="{7567CB00-B670-4E89-AFDB-63E38698FEF8}" presName="ChildComposite" presStyleCnt="0"/>
      <dgm:spPr/>
    </dgm:pt>
    <dgm:pt modelId="{1D6EE8AE-500B-46D8-B4D1-2FCBA95905F8}" type="pres">
      <dgm:prSet presAssocID="{7567CB00-B670-4E89-AFDB-63E38698FEF8}" presName="Child" presStyleLbl="node1" presStyleIdx="0" presStyleCnt="0">
        <dgm:presLayoutVars>
          <dgm:chMax val="0"/>
          <dgm:chPref val="0"/>
          <dgm:bulletEnabled val="1"/>
        </dgm:presLayoutVars>
      </dgm:prSet>
      <dgm:spPr/>
    </dgm:pt>
    <dgm:pt modelId="{84822452-7FA5-43B9-A6F9-301315003AB7}" type="pres">
      <dgm:prSet presAssocID="{7567CB00-B670-4E89-AFDB-63E38698FEF8}" presName="Parent" presStyleLbl="revTx" presStyleIdx="5" presStyleCnt="7">
        <dgm:presLayoutVars>
          <dgm:chMax val="1"/>
          <dgm:chPref val="0"/>
          <dgm:bulletEnabled val="1"/>
        </dgm:presLayoutVars>
      </dgm:prSet>
      <dgm:spPr/>
    </dgm:pt>
    <dgm:pt modelId="{AB530036-F584-4837-8590-A3BAB714E9A7}" type="pres">
      <dgm:prSet presAssocID="{592C5297-C44C-4C47-972A-DF113A20ED79}" presName="sibTrans" presStyleCnt="0"/>
      <dgm:spPr/>
    </dgm:pt>
    <dgm:pt modelId="{5B9D3777-6D35-4D4E-84A6-B890C76DC306}" type="pres">
      <dgm:prSet presAssocID="{AAA979AA-EA0C-4806-B43C-784360B4A7BF}" presName="composite" presStyleCnt="0">
        <dgm:presLayoutVars>
          <dgm:chMax val="1"/>
          <dgm:chPref val="1"/>
        </dgm:presLayoutVars>
      </dgm:prSet>
      <dgm:spPr/>
    </dgm:pt>
    <dgm:pt modelId="{225FD810-F03F-4F6B-9D37-C38D8C636C44}" type="pres">
      <dgm:prSet presAssocID="{AAA979AA-EA0C-4806-B43C-784360B4A7BF}" presName="Accent" presStyleLbl="trAlignAcc1" presStyleIdx="6" presStyleCnt="7">
        <dgm:presLayoutVars>
          <dgm:chMax val="0"/>
          <dgm:chPref val="0"/>
        </dgm:presLayoutVars>
      </dgm:prSet>
      <dgm:spPr>
        <a:solidFill>
          <a:schemeClr val="accent1">
            <a:alpha val="40000"/>
          </a:schemeClr>
        </a:solidFill>
        <a:ln>
          <a:solidFill>
            <a:schemeClr val="tx1"/>
          </a:solidFill>
        </a:ln>
        <a:effectLst>
          <a:outerShdw blurRad="139700" dist="50800" dir="8220000" sx="98000" sy="98000" algn="ctr" rotWithShape="0">
            <a:srgbClr val="000000">
              <a:alpha val="73000"/>
            </a:srgbClr>
          </a:outerShdw>
        </a:effectLst>
      </dgm:spPr>
    </dgm:pt>
    <dgm:pt modelId="{29C03F71-66F8-470B-9F5A-F4E95DD55A16}" type="pres">
      <dgm:prSet presAssocID="{AAA979AA-EA0C-4806-B43C-784360B4A7BF}" presName="Image" presStyleLbl="alignImgPlace1" presStyleIdx="6" presStyleCnt="7">
        <dgm:presLayoutVars>
          <dgm:chMax val="0"/>
          <dgm:chPref val="0"/>
        </dgm:presLayoutVars>
      </dgm:prSet>
      <dgm:spPr>
        <a:blipFill>
          <a:blip xmlns:r="http://schemas.openxmlformats.org/officeDocument/2006/relationships" r:embed="rId1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rcRect/>
          <a:stretch>
            <a:fillRect t="-9000" b="-9000"/>
          </a:stretch>
        </a:blipFill>
      </dgm:spPr>
      <dgm:extLst>
        <a:ext uri="{E40237B7-FDA0-4F09-8148-C483321AD2D9}">
          <dgm14:cNvPr xmlns:dgm14="http://schemas.microsoft.com/office/drawing/2010/diagram" id="0" name="" descr="Głowa z kołami zębatymi"/>
        </a:ext>
      </dgm:extLst>
    </dgm:pt>
    <dgm:pt modelId="{9AD1F232-582F-4C70-949F-0E58A26AF34C}" type="pres">
      <dgm:prSet presAssocID="{AAA979AA-EA0C-4806-B43C-784360B4A7BF}" presName="ChildComposite" presStyleCnt="0"/>
      <dgm:spPr/>
    </dgm:pt>
    <dgm:pt modelId="{12E290C5-2B7F-4DA7-86A5-CB61BAD478B6}" type="pres">
      <dgm:prSet presAssocID="{AAA979AA-EA0C-4806-B43C-784360B4A7BF}" presName="Child" presStyleLbl="node1" presStyleIdx="0" presStyleCnt="0">
        <dgm:presLayoutVars>
          <dgm:chMax val="0"/>
          <dgm:chPref val="0"/>
          <dgm:bulletEnabled val="1"/>
        </dgm:presLayoutVars>
      </dgm:prSet>
      <dgm:spPr/>
    </dgm:pt>
    <dgm:pt modelId="{B3C32A82-CBBA-4341-BC88-4AA231F4A80E}" type="pres">
      <dgm:prSet presAssocID="{AAA979AA-EA0C-4806-B43C-784360B4A7BF}" presName="Parent" presStyleLbl="revTx" presStyleIdx="6" presStyleCnt="7">
        <dgm:presLayoutVars>
          <dgm:chMax val="1"/>
          <dgm:chPref val="0"/>
          <dgm:bulletEnabled val="1"/>
        </dgm:presLayoutVars>
      </dgm:prSet>
      <dgm:spPr/>
    </dgm:pt>
  </dgm:ptLst>
  <dgm:cxnLst>
    <dgm:cxn modelId="{B74FE400-31EE-422D-ACCC-DC367FE70579}" type="presOf" srcId="{5BDAC421-7630-432F-9886-99FFFEE7A31B}" destId="{B825B740-4B2C-4005-8550-F268940D65FB}" srcOrd="0" destOrd="0" presId="urn:microsoft.com/office/officeart/2008/layout/CaptionedPictures"/>
    <dgm:cxn modelId="{754AFA02-904B-4283-B69E-FCDC76B7A723}" srcId="{2DA0A99D-50AB-4AD3-91FE-4617E720E1CA}" destId="{DE0E70FB-68E8-4D4E-BDAB-8F01F76DB0F8}" srcOrd="3" destOrd="0" parTransId="{5299052C-1480-4BE8-8960-8B191C62C046}" sibTransId="{51625EE2-B6D0-4264-9DC9-E93F461B6655}"/>
    <dgm:cxn modelId="{85245D10-DA09-4D86-92D7-222D9693C08D}" type="presOf" srcId="{2DA0A99D-50AB-4AD3-91FE-4617E720E1CA}" destId="{CC1856C7-7DE0-41E6-AFC6-0929B3016DF9}" srcOrd="0" destOrd="0" presId="urn:microsoft.com/office/officeart/2008/layout/CaptionedPictures"/>
    <dgm:cxn modelId="{6FFFE610-109D-4D58-8815-5D4CE3C4F582}" type="presOf" srcId="{AA8310EA-0903-49C7-9A52-9C92678A76BC}" destId="{F073BA62-B167-4B0A-90F0-CA7CF2EF5F1C}" srcOrd="0" destOrd="0" presId="urn:microsoft.com/office/officeart/2008/layout/CaptionedPictures"/>
    <dgm:cxn modelId="{CAF3B516-37EC-46AD-9023-E86599EDB900}" type="presOf" srcId="{DE0E70FB-68E8-4D4E-BDAB-8F01F76DB0F8}" destId="{F9ECBCD9-802B-447A-9B13-5DF951375D0E}" srcOrd="0" destOrd="0" presId="urn:microsoft.com/office/officeart/2008/layout/CaptionedPictures"/>
    <dgm:cxn modelId="{E5959619-3D91-401A-B6E3-B751E51532AA}" srcId="{2DA0A99D-50AB-4AD3-91FE-4617E720E1CA}" destId="{AAA979AA-EA0C-4806-B43C-784360B4A7BF}" srcOrd="6" destOrd="0" parTransId="{92264FEB-C5D4-4CF1-ADCF-952BD745F3A3}" sibTransId="{15CC47A8-9863-4DE3-9A35-CA68CD88EE98}"/>
    <dgm:cxn modelId="{EE3D8B1D-8308-4066-A8DE-8CC4EFA31302}" srcId="{2DA0A99D-50AB-4AD3-91FE-4617E720E1CA}" destId="{6356187C-F6C4-4C55-AD55-ED8A1118F4F3}" srcOrd="0" destOrd="0" parTransId="{15DB2CBC-830C-45EB-B3D2-482244591F56}" sibTransId="{2ADF988B-EF9E-4809-83C7-3687078E06A8}"/>
    <dgm:cxn modelId="{6E73D426-32DF-4035-82A9-3E1778FCA30E}" srcId="{2DA0A99D-50AB-4AD3-91FE-4617E720E1CA}" destId="{5BDAC421-7630-432F-9886-99FFFEE7A31B}" srcOrd="1" destOrd="0" parTransId="{1A17EADE-A8EC-4831-A32E-15D76CDA8361}" sibTransId="{25F68D6F-9A80-42E3-A1EA-5B0EE4021A18}"/>
    <dgm:cxn modelId="{4C0FF43F-35AF-4906-ABCB-AB474AB61607}" type="presOf" srcId="{7567CB00-B670-4E89-AFDB-63E38698FEF8}" destId="{84822452-7FA5-43B9-A6F9-301315003AB7}" srcOrd="0" destOrd="0" presId="urn:microsoft.com/office/officeart/2008/layout/CaptionedPictures"/>
    <dgm:cxn modelId="{9180D35E-02DB-4B62-91EB-2DD6A6B9FD4F}" srcId="{2DA0A99D-50AB-4AD3-91FE-4617E720E1CA}" destId="{F42790FB-69CD-41CD-9416-5A6F8157BDEA}" srcOrd="2" destOrd="0" parTransId="{1100E0FD-91C0-4330-8005-B655C4AAAB2A}" sibTransId="{E9160118-815D-4EE3-83CF-50A456A17744}"/>
    <dgm:cxn modelId="{BA86FA68-A5DE-40FA-9042-4BDB62CE9200}" type="presOf" srcId="{F42790FB-69CD-41CD-9416-5A6F8157BDEA}" destId="{C80A48BE-C8A2-4390-8523-AB2CDF067FB4}" srcOrd="0" destOrd="0" presId="urn:microsoft.com/office/officeart/2008/layout/CaptionedPictures"/>
    <dgm:cxn modelId="{3DA0E68B-56E3-4186-BC6C-889FEF3EF0E8}" srcId="{2DA0A99D-50AB-4AD3-91FE-4617E720E1CA}" destId="{7567CB00-B670-4E89-AFDB-63E38698FEF8}" srcOrd="5" destOrd="0" parTransId="{ECA92AED-9097-4382-85CE-D9DB89F309EF}" sibTransId="{592C5297-C44C-4C47-972A-DF113A20ED79}"/>
    <dgm:cxn modelId="{AEDF35B6-7419-4C45-949C-18D7287C1FB8}" srcId="{2DA0A99D-50AB-4AD3-91FE-4617E720E1CA}" destId="{AA8310EA-0903-49C7-9A52-9C92678A76BC}" srcOrd="4" destOrd="0" parTransId="{C1A14454-7BE7-402F-8FF0-7104680CA0F5}" sibTransId="{E98CD36A-F49E-4A8E-9F8F-8CA23F713CCB}"/>
    <dgm:cxn modelId="{38DDE6C3-5030-4A72-9FBE-1311C36D683C}" type="presOf" srcId="{6356187C-F6C4-4C55-AD55-ED8A1118F4F3}" destId="{8EA0C9AD-6ADC-4548-9555-B54200B565B7}" srcOrd="0" destOrd="0" presId="urn:microsoft.com/office/officeart/2008/layout/CaptionedPictures"/>
    <dgm:cxn modelId="{D92AD5DE-4A4F-40D5-8281-F7C2D112AF8A}" type="presOf" srcId="{AAA979AA-EA0C-4806-B43C-784360B4A7BF}" destId="{B3C32A82-CBBA-4341-BC88-4AA231F4A80E}" srcOrd="0" destOrd="0" presId="urn:microsoft.com/office/officeart/2008/layout/CaptionedPictures"/>
    <dgm:cxn modelId="{7A4DA6C0-3CB5-4B4A-8BD2-2E9279BB5AF4}" type="presParOf" srcId="{CC1856C7-7DE0-41E6-AFC6-0929B3016DF9}" destId="{A11D72C9-ED3B-4ACC-9BB3-9C59B24D313F}" srcOrd="0" destOrd="0" presId="urn:microsoft.com/office/officeart/2008/layout/CaptionedPictures"/>
    <dgm:cxn modelId="{9FE76302-3023-474F-915C-68E21236EE58}" type="presParOf" srcId="{A11D72C9-ED3B-4ACC-9BB3-9C59B24D313F}" destId="{75EEBBC2-31CD-4D80-A1E3-6F5153C0DC55}" srcOrd="0" destOrd="0" presId="urn:microsoft.com/office/officeart/2008/layout/CaptionedPictures"/>
    <dgm:cxn modelId="{5D733AC9-2055-4EEB-814D-358EFA79A52B}" type="presParOf" srcId="{A11D72C9-ED3B-4ACC-9BB3-9C59B24D313F}" destId="{6E408BC0-010C-4932-AA54-1784523A64F1}" srcOrd="1" destOrd="0" presId="urn:microsoft.com/office/officeart/2008/layout/CaptionedPictures"/>
    <dgm:cxn modelId="{222825F7-2382-4597-8C94-2CE00B39ED6A}" type="presParOf" srcId="{A11D72C9-ED3B-4ACC-9BB3-9C59B24D313F}" destId="{58118ED6-E983-42E2-87B6-EC2A38D9C6CD}" srcOrd="2" destOrd="0" presId="urn:microsoft.com/office/officeart/2008/layout/CaptionedPictures"/>
    <dgm:cxn modelId="{713BB7D8-042B-4024-9BC2-FC980D10A078}" type="presParOf" srcId="{58118ED6-E983-42E2-87B6-EC2A38D9C6CD}" destId="{AB2D3F43-2095-47C5-9E0B-5BBF17C7C5C4}" srcOrd="0" destOrd="0" presId="urn:microsoft.com/office/officeart/2008/layout/CaptionedPictures"/>
    <dgm:cxn modelId="{6B257B08-2F64-4F73-9A4C-8EE535598175}" type="presParOf" srcId="{58118ED6-E983-42E2-87B6-EC2A38D9C6CD}" destId="{8EA0C9AD-6ADC-4548-9555-B54200B565B7}" srcOrd="1" destOrd="0" presId="urn:microsoft.com/office/officeart/2008/layout/CaptionedPictures"/>
    <dgm:cxn modelId="{8522FF79-D95F-40A0-AB71-8DA89E8EE391}" type="presParOf" srcId="{CC1856C7-7DE0-41E6-AFC6-0929B3016DF9}" destId="{F5D426EA-AB7A-495C-839F-3F4328368F50}" srcOrd="1" destOrd="0" presId="urn:microsoft.com/office/officeart/2008/layout/CaptionedPictures"/>
    <dgm:cxn modelId="{6A2D2335-93C4-47AE-B884-8119D8CEB32B}" type="presParOf" srcId="{CC1856C7-7DE0-41E6-AFC6-0929B3016DF9}" destId="{2267293E-3591-48EF-8BC2-C278DCEB8B8A}" srcOrd="2" destOrd="0" presId="urn:microsoft.com/office/officeart/2008/layout/CaptionedPictures"/>
    <dgm:cxn modelId="{CE00DBFA-FD7C-4212-A745-7CD108642730}" type="presParOf" srcId="{2267293E-3591-48EF-8BC2-C278DCEB8B8A}" destId="{8C300CEB-C583-403E-9D1B-BBEE17ADBC3A}" srcOrd="0" destOrd="0" presId="urn:microsoft.com/office/officeart/2008/layout/CaptionedPictures"/>
    <dgm:cxn modelId="{5B83AEEE-A144-40BF-9FBC-4EE6649F602A}" type="presParOf" srcId="{2267293E-3591-48EF-8BC2-C278DCEB8B8A}" destId="{4951066F-8CAE-47CE-9B98-4F55D55F18DA}" srcOrd="1" destOrd="0" presId="urn:microsoft.com/office/officeart/2008/layout/CaptionedPictures"/>
    <dgm:cxn modelId="{572EBC73-6F6A-4BB1-833B-FE2EB9F026F4}" type="presParOf" srcId="{2267293E-3591-48EF-8BC2-C278DCEB8B8A}" destId="{3EBE5AF3-AB49-46B5-81C7-1FC621836ED3}" srcOrd="2" destOrd="0" presId="urn:microsoft.com/office/officeart/2008/layout/CaptionedPictures"/>
    <dgm:cxn modelId="{A5FDC8FA-8563-4C90-BEF8-24FF0AE92099}" type="presParOf" srcId="{3EBE5AF3-AB49-46B5-81C7-1FC621836ED3}" destId="{51B0BE53-F9A3-484B-A767-97E81BCD3092}" srcOrd="0" destOrd="0" presId="urn:microsoft.com/office/officeart/2008/layout/CaptionedPictures"/>
    <dgm:cxn modelId="{D5869D7C-14E6-49F8-A450-A907BC1EBF1A}" type="presParOf" srcId="{3EBE5AF3-AB49-46B5-81C7-1FC621836ED3}" destId="{B825B740-4B2C-4005-8550-F268940D65FB}" srcOrd="1" destOrd="0" presId="urn:microsoft.com/office/officeart/2008/layout/CaptionedPictures"/>
    <dgm:cxn modelId="{E0CAC62E-9DED-455B-8F4D-DB7BC8F8C495}" type="presParOf" srcId="{CC1856C7-7DE0-41E6-AFC6-0929B3016DF9}" destId="{0236CA8E-AEA5-45F5-8D2D-CD7CCC185B9F}" srcOrd="3" destOrd="0" presId="urn:microsoft.com/office/officeart/2008/layout/CaptionedPictures"/>
    <dgm:cxn modelId="{A00C0A9B-0BAB-43BC-A2BA-E4B8949A1510}" type="presParOf" srcId="{CC1856C7-7DE0-41E6-AFC6-0929B3016DF9}" destId="{7CF62214-AC36-42CE-9953-2D2AC6DC00A5}" srcOrd="4" destOrd="0" presId="urn:microsoft.com/office/officeart/2008/layout/CaptionedPictures"/>
    <dgm:cxn modelId="{05BCD8EB-1EB9-4D20-887A-4C5C56BEF048}" type="presParOf" srcId="{7CF62214-AC36-42CE-9953-2D2AC6DC00A5}" destId="{48C985F7-52C7-4052-8C63-8065095F0F88}" srcOrd="0" destOrd="0" presId="urn:microsoft.com/office/officeart/2008/layout/CaptionedPictures"/>
    <dgm:cxn modelId="{58339BDD-4EF2-4140-98E3-36450A732D5B}" type="presParOf" srcId="{7CF62214-AC36-42CE-9953-2D2AC6DC00A5}" destId="{BC728237-D6FD-40CE-B92B-BC66E837A04B}" srcOrd="1" destOrd="0" presId="urn:microsoft.com/office/officeart/2008/layout/CaptionedPictures"/>
    <dgm:cxn modelId="{72167F22-B8BD-4739-9CD9-C59792F55F68}" type="presParOf" srcId="{7CF62214-AC36-42CE-9953-2D2AC6DC00A5}" destId="{17D7EACC-537A-4360-83E5-E86DE891D24C}" srcOrd="2" destOrd="0" presId="urn:microsoft.com/office/officeart/2008/layout/CaptionedPictures"/>
    <dgm:cxn modelId="{FDA5AE24-7BD5-4589-8534-FD1DD7B08692}" type="presParOf" srcId="{17D7EACC-537A-4360-83E5-E86DE891D24C}" destId="{8049369F-6229-4B65-B3A6-8EF09C5C66AA}" srcOrd="0" destOrd="0" presId="urn:microsoft.com/office/officeart/2008/layout/CaptionedPictures"/>
    <dgm:cxn modelId="{0D6618BF-F680-461A-979D-443E14123833}" type="presParOf" srcId="{17D7EACC-537A-4360-83E5-E86DE891D24C}" destId="{C80A48BE-C8A2-4390-8523-AB2CDF067FB4}" srcOrd="1" destOrd="0" presId="urn:microsoft.com/office/officeart/2008/layout/CaptionedPictures"/>
    <dgm:cxn modelId="{94A203DB-4167-4BA0-B7F1-26DCCF987460}" type="presParOf" srcId="{CC1856C7-7DE0-41E6-AFC6-0929B3016DF9}" destId="{147F6902-CD33-4C42-960D-9BB5A8EE53DC}" srcOrd="5" destOrd="0" presId="urn:microsoft.com/office/officeart/2008/layout/CaptionedPictures"/>
    <dgm:cxn modelId="{FD920500-45BB-41D9-A70F-740C183B17B6}" type="presParOf" srcId="{CC1856C7-7DE0-41E6-AFC6-0929B3016DF9}" destId="{F60172BF-8D5B-48E3-A298-41227B27DA48}" srcOrd="6" destOrd="0" presId="urn:microsoft.com/office/officeart/2008/layout/CaptionedPictures"/>
    <dgm:cxn modelId="{25E83E3D-0710-4919-AE31-A26335CF1170}" type="presParOf" srcId="{F60172BF-8D5B-48E3-A298-41227B27DA48}" destId="{534DDCA5-6B93-4D81-BA43-883F703EBE4C}" srcOrd="0" destOrd="0" presId="urn:microsoft.com/office/officeart/2008/layout/CaptionedPictures"/>
    <dgm:cxn modelId="{619848B0-B2F9-4B78-B043-A02C8702A9F5}" type="presParOf" srcId="{F60172BF-8D5B-48E3-A298-41227B27DA48}" destId="{003CBC87-E2EB-421C-BE65-7753B13845E7}" srcOrd="1" destOrd="0" presId="urn:microsoft.com/office/officeart/2008/layout/CaptionedPictures"/>
    <dgm:cxn modelId="{6A1179E0-9FFD-4302-BCDD-26A58893E0E7}" type="presParOf" srcId="{F60172BF-8D5B-48E3-A298-41227B27DA48}" destId="{73DFEE9D-9742-4274-86F9-028B5B88BF7A}" srcOrd="2" destOrd="0" presId="urn:microsoft.com/office/officeart/2008/layout/CaptionedPictures"/>
    <dgm:cxn modelId="{9ADABD18-B520-4A05-A0F4-DECB903B7314}" type="presParOf" srcId="{73DFEE9D-9742-4274-86F9-028B5B88BF7A}" destId="{4469ADD8-15DC-4E8D-BB0D-2B393F1AC1A2}" srcOrd="0" destOrd="0" presId="urn:microsoft.com/office/officeart/2008/layout/CaptionedPictures"/>
    <dgm:cxn modelId="{567485A1-45C1-480D-ABC4-2626A66927B3}" type="presParOf" srcId="{73DFEE9D-9742-4274-86F9-028B5B88BF7A}" destId="{F9ECBCD9-802B-447A-9B13-5DF951375D0E}" srcOrd="1" destOrd="0" presId="urn:microsoft.com/office/officeart/2008/layout/CaptionedPictures"/>
    <dgm:cxn modelId="{B62A039F-C0F0-48BE-B093-8A4A40D27507}" type="presParOf" srcId="{CC1856C7-7DE0-41E6-AFC6-0929B3016DF9}" destId="{5AD35746-A18A-4925-A57C-15C6D649A08E}" srcOrd="7" destOrd="0" presId="urn:microsoft.com/office/officeart/2008/layout/CaptionedPictures"/>
    <dgm:cxn modelId="{A31CF168-6855-4318-8C1B-9FD8E444316E}" type="presParOf" srcId="{CC1856C7-7DE0-41E6-AFC6-0929B3016DF9}" destId="{90D127DB-23E0-451F-9B54-A40C5CD7A40E}" srcOrd="8" destOrd="0" presId="urn:microsoft.com/office/officeart/2008/layout/CaptionedPictures"/>
    <dgm:cxn modelId="{A28B7ACB-D683-414D-9D07-9BA75DC851B2}" type="presParOf" srcId="{90D127DB-23E0-451F-9B54-A40C5CD7A40E}" destId="{11F9BCAA-B182-4919-A964-98E455D8F6E4}" srcOrd="0" destOrd="0" presId="urn:microsoft.com/office/officeart/2008/layout/CaptionedPictures"/>
    <dgm:cxn modelId="{CED833EC-95A1-4F7B-819B-1599156C1616}" type="presParOf" srcId="{90D127DB-23E0-451F-9B54-A40C5CD7A40E}" destId="{1D973FE1-C6F5-4F31-AD54-33F2605EC85A}" srcOrd="1" destOrd="0" presId="urn:microsoft.com/office/officeart/2008/layout/CaptionedPictures"/>
    <dgm:cxn modelId="{93CF6429-8D30-434D-9ED8-413778BF70D1}" type="presParOf" srcId="{90D127DB-23E0-451F-9B54-A40C5CD7A40E}" destId="{4B7EC870-335F-4A90-A523-36557E20FE5B}" srcOrd="2" destOrd="0" presId="urn:microsoft.com/office/officeart/2008/layout/CaptionedPictures"/>
    <dgm:cxn modelId="{509D5A74-9026-48B2-B742-8C2BD2DB899D}" type="presParOf" srcId="{4B7EC870-335F-4A90-A523-36557E20FE5B}" destId="{A4C72AAE-9E20-4D53-92C1-6BCFAF3223E4}" srcOrd="0" destOrd="0" presId="urn:microsoft.com/office/officeart/2008/layout/CaptionedPictures"/>
    <dgm:cxn modelId="{963A0699-98AC-4D01-AC88-AAAF72BF4418}" type="presParOf" srcId="{4B7EC870-335F-4A90-A523-36557E20FE5B}" destId="{F073BA62-B167-4B0A-90F0-CA7CF2EF5F1C}" srcOrd="1" destOrd="0" presId="urn:microsoft.com/office/officeart/2008/layout/CaptionedPictures"/>
    <dgm:cxn modelId="{B3A073C3-5D44-49EF-B6CF-3FCA949A4975}" type="presParOf" srcId="{CC1856C7-7DE0-41E6-AFC6-0929B3016DF9}" destId="{1918ABE8-8655-4B7E-9D6E-F80ED0641F3C}" srcOrd="9" destOrd="0" presId="urn:microsoft.com/office/officeart/2008/layout/CaptionedPictures"/>
    <dgm:cxn modelId="{2BD5FBB8-6808-4861-BE1B-28DDCD8358E2}" type="presParOf" srcId="{CC1856C7-7DE0-41E6-AFC6-0929B3016DF9}" destId="{1F25CB85-621C-45C9-A4C9-FD2D1803412E}" srcOrd="10" destOrd="0" presId="urn:microsoft.com/office/officeart/2008/layout/CaptionedPictures"/>
    <dgm:cxn modelId="{EE6189B8-F4AB-4EDE-A030-FAB443784B3A}" type="presParOf" srcId="{1F25CB85-621C-45C9-A4C9-FD2D1803412E}" destId="{D1F03C6D-2D1B-4D2F-BCE6-C65335EC4FEC}" srcOrd="0" destOrd="0" presId="urn:microsoft.com/office/officeart/2008/layout/CaptionedPictures"/>
    <dgm:cxn modelId="{FC9BD5D2-EDB2-458C-9DAC-C4C380B06CE1}" type="presParOf" srcId="{1F25CB85-621C-45C9-A4C9-FD2D1803412E}" destId="{C88CAF67-1D85-4D91-9E56-5FD5156B1D82}" srcOrd="1" destOrd="0" presId="urn:microsoft.com/office/officeart/2008/layout/CaptionedPictures"/>
    <dgm:cxn modelId="{6DBF1879-DEA0-41B7-A29D-3704FE08756C}" type="presParOf" srcId="{1F25CB85-621C-45C9-A4C9-FD2D1803412E}" destId="{CCFA4902-6E4B-4C44-9393-CF573E1C3AF2}" srcOrd="2" destOrd="0" presId="urn:microsoft.com/office/officeart/2008/layout/CaptionedPictures"/>
    <dgm:cxn modelId="{6B15890D-B979-4F72-A3A8-29DBCF91D3E1}" type="presParOf" srcId="{CCFA4902-6E4B-4C44-9393-CF573E1C3AF2}" destId="{1D6EE8AE-500B-46D8-B4D1-2FCBA95905F8}" srcOrd="0" destOrd="0" presId="urn:microsoft.com/office/officeart/2008/layout/CaptionedPictures"/>
    <dgm:cxn modelId="{E0C8D1E1-F669-4D36-A1CF-3BECDBE09CC8}" type="presParOf" srcId="{CCFA4902-6E4B-4C44-9393-CF573E1C3AF2}" destId="{84822452-7FA5-43B9-A6F9-301315003AB7}" srcOrd="1" destOrd="0" presId="urn:microsoft.com/office/officeart/2008/layout/CaptionedPictures"/>
    <dgm:cxn modelId="{C738717D-12CD-465B-827D-CA621D08C5BF}" type="presParOf" srcId="{CC1856C7-7DE0-41E6-AFC6-0929B3016DF9}" destId="{AB530036-F584-4837-8590-A3BAB714E9A7}" srcOrd="11" destOrd="0" presId="urn:microsoft.com/office/officeart/2008/layout/CaptionedPictures"/>
    <dgm:cxn modelId="{BE16C167-77AD-4679-AF4F-5844072591A4}" type="presParOf" srcId="{CC1856C7-7DE0-41E6-AFC6-0929B3016DF9}" destId="{5B9D3777-6D35-4D4E-84A6-B890C76DC306}" srcOrd="12" destOrd="0" presId="urn:microsoft.com/office/officeart/2008/layout/CaptionedPictures"/>
    <dgm:cxn modelId="{27A636A2-9584-4982-B8EF-2CB33E8F17B1}" type="presParOf" srcId="{5B9D3777-6D35-4D4E-84A6-B890C76DC306}" destId="{225FD810-F03F-4F6B-9D37-C38D8C636C44}" srcOrd="0" destOrd="0" presId="urn:microsoft.com/office/officeart/2008/layout/CaptionedPictures"/>
    <dgm:cxn modelId="{3FC75BD0-47DD-43F4-AB1D-724E00628A8F}" type="presParOf" srcId="{5B9D3777-6D35-4D4E-84A6-B890C76DC306}" destId="{29C03F71-66F8-470B-9F5A-F4E95DD55A16}" srcOrd="1" destOrd="0" presId="urn:microsoft.com/office/officeart/2008/layout/CaptionedPictures"/>
    <dgm:cxn modelId="{DBB028C8-7E33-4775-9014-546FA00FACDD}" type="presParOf" srcId="{5B9D3777-6D35-4D4E-84A6-B890C76DC306}" destId="{9AD1F232-582F-4C70-949F-0E58A26AF34C}" srcOrd="2" destOrd="0" presId="urn:microsoft.com/office/officeart/2008/layout/CaptionedPictures"/>
    <dgm:cxn modelId="{90DD532E-6492-4905-8C5E-1E63E5E02B87}" type="presParOf" srcId="{9AD1F232-582F-4C70-949F-0E58A26AF34C}" destId="{12E290C5-2B7F-4DA7-86A5-CB61BAD478B6}" srcOrd="0" destOrd="0" presId="urn:microsoft.com/office/officeart/2008/layout/CaptionedPictures"/>
    <dgm:cxn modelId="{B2E72A85-384F-4A75-853F-6206AA304FA0}" type="presParOf" srcId="{9AD1F232-582F-4C70-949F-0E58A26AF34C}" destId="{B3C32A82-CBBA-4341-BC88-4AA231F4A80E}" srcOrd="1" destOrd="0" presId="urn:microsoft.com/office/officeart/2008/layout/CaptionedPictures"/>
  </dgm:cxnLst>
  <dgm:bg>
    <a:noFill/>
    <a:effectLst>
      <a:outerShdw blurRad="50800" dist="38100" dir="13500000" sx="5000" sy="5000" algn="br" rotWithShape="0">
        <a:prstClr val="black">
          <a:alpha val="95000"/>
        </a:prstClr>
      </a:outerShdw>
    </a:effectLst>
  </dgm:bg>
  <dgm:whole>
    <a:ln>
      <a:noFill/>
    </a:ln>
  </dgm:whole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5EEBBC2-31CD-4D80-A1E3-6F5153C0DC55}">
      <dsp:nvSpPr>
        <dsp:cNvPr id="0" name=""/>
        <dsp:cNvSpPr/>
      </dsp:nvSpPr>
      <dsp:spPr>
        <a:xfrm>
          <a:off x="4003" y="758469"/>
          <a:ext cx="1588424" cy="1868734"/>
        </a:xfrm>
        <a:prstGeom prst="rect">
          <a:avLst/>
        </a:prstGeom>
        <a:solidFill>
          <a:schemeClr val="accent1">
            <a:alpha val="40000"/>
          </a:schemeClr>
        </a:solidFill>
        <a:ln w="6350" cap="flat" cmpd="sng" algn="ctr">
          <a:solidFill>
            <a:schemeClr val="tx1"/>
          </a:solidFill>
          <a:prstDash val="solid"/>
          <a:miter lim="800000"/>
        </a:ln>
        <a:effectLst>
          <a:outerShdw blurRad="50800" dist="50800" dir="5400000" algn="ctr" rotWithShape="0">
            <a:srgbClr val="000000">
              <a:alpha val="91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E408BC0-010C-4932-AA54-1784523A64F1}">
      <dsp:nvSpPr>
        <dsp:cNvPr id="0" name=""/>
        <dsp:cNvSpPr/>
      </dsp:nvSpPr>
      <dsp:spPr>
        <a:xfrm>
          <a:off x="83424" y="833219"/>
          <a:ext cx="1429582" cy="1214677"/>
        </a:xfrm>
        <a:prstGeom prst="rect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>
            <a:fillRect l="-3000" r="-3000"/>
          </a:stretch>
        </a:blipFill>
        <a:ln>
          <a:noFill/>
        </a:ln>
        <a:effectLst>
          <a:outerShdw blurRad="50800" dist="50800" dir="5400000" algn="ctr" rotWithShape="0">
            <a:srgbClr val="000000">
              <a:alpha val="91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/>
      </dsp:style>
    </dsp:sp>
    <dsp:sp modelId="{8EA0C9AD-6ADC-4548-9555-B54200B565B7}">
      <dsp:nvSpPr>
        <dsp:cNvPr id="0" name=""/>
        <dsp:cNvSpPr/>
      </dsp:nvSpPr>
      <dsp:spPr>
        <a:xfrm>
          <a:off x="83424" y="2047896"/>
          <a:ext cx="1429582" cy="504558"/>
        </a:xfrm>
        <a:prstGeom prst="rect">
          <a:avLst/>
        </a:prstGeom>
        <a:solidFill>
          <a:srgbClr val="E7E6E6"/>
        </a:solidFill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1400" b="1" kern="1200" dirty="0">
              <a:ln w="3175">
                <a:noFill/>
              </a:ln>
              <a:solidFill>
                <a:sysClr val="windowText" lastClr="00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Praca operacyjna</a:t>
          </a:r>
          <a:endParaRPr lang="en-GB" sz="1400" b="1" kern="1200" dirty="0">
            <a:ln w="3175">
              <a:noFill/>
            </a:ln>
            <a:solidFill>
              <a:sysClr val="windowText" lastClr="000000"/>
            </a:solidFill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sp:txBody>
      <dsp:txXfrm>
        <a:off x="83424" y="2047896"/>
        <a:ext cx="1429582" cy="504558"/>
      </dsp:txXfrm>
    </dsp:sp>
    <dsp:sp modelId="{8C300CEB-C583-403E-9D1B-BBEE17ADBC3A}">
      <dsp:nvSpPr>
        <dsp:cNvPr id="0" name=""/>
        <dsp:cNvSpPr/>
      </dsp:nvSpPr>
      <dsp:spPr>
        <a:xfrm>
          <a:off x="1837415" y="758469"/>
          <a:ext cx="1588424" cy="1868734"/>
        </a:xfrm>
        <a:prstGeom prst="rect">
          <a:avLst/>
        </a:prstGeom>
        <a:solidFill>
          <a:schemeClr val="accent1">
            <a:alpha val="40000"/>
          </a:schemeClr>
        </a:solidFill>
        <a:ln w="6350" cap="flat" cmpd="sng" algn="ctr">
          <a:solidFill>
            <a:schemeClr val="tx1"/>
          </a:solidFill>
          <a:prstDash val="solid"/>
          <a:miter lim="800000"/>
        </a:ln>
        <a:effectLst>
          <a:outerShdw blurRad="50800" dist="50800" dir="5400000" algn="ctr" rotWithShape="0">
            <a:srgbClr val="000000">
              <a:alpha val="91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951066F-8CAE-47CE-9B98-4F55D55F18DA}">
      <dsp:nvSpPr>
        <dsp:cNvPr id="0" name=""/>
        <dsp:cNvSpPr/>
      </dsp:nvSpPr>
      <dsp:spPr>
        <a:xfrm>
          <a:off x="1916836" y="833219"/>
          <a:ext cx="1429582" cy="1214677"/>
        </a:xfrm>
        <a:prstGeom prst="rect">
          <a:avLst/>
        </a:prstGeom>
        <a:blipFill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 l="-3000" r="-3000"/>
          </a:stretch>
        </a:blipFill>
        <a:ln>
          <a:noFill/>
        </a:ln>
        <a:effectLst>
          <a:outerShdw blurRad="50800" dist="50800" dir="5400000" algn="ctr" rotWithShape="0">
            <a:srgbClr val="000000">
              <a:alpha val="91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/>
      </dsp:style>
    </dsp:sp>
    <dsp:sp modelId="{B825B740-4B2C-4005-8550-F268940D65FB}">
      <dsp:nvSpPr>
        <dsp:cNvPr id="0" name=""/>
        <dsp:cNvSpPr/>
      </dsp:nvSpPr>
      <dsp:spPr>
        <a:xfrm>
          <a:off x="1916836" y="2047896"/>
          <a:ext cx="1429582" cy="504558"/>
        </a:xfrm>
        <a:prstGeom prst="rect">
          <a:avLst/>
        </a:prstGeom>
        <a:solidFill>
          <a:srgbClr val="E7E6E6"/>
        </a:solidFill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1400" b="1" kern="1200" dirty="0">
              <a:ln w="3175">
                <a:noFill/>
              </a:ln>
              <a:solidFill>
                <a:sysClr val="windowText" lastClr="00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Praca śledcza</a:t>
          </a:r>
          <a:endParaRPr lang="en-GB" sz="1400" b="1" kern="1200" dirty="0">
            <a:ln w="3175">
              <a:noFill/>
            </a:ln>
            <a:solidFill>
              <a:sysClr val="windowText" lastClr="000000"/>
            </a:solidFill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sp:txBody>
      <dsp:txXfrm>
        <a:off x="1916836" y="2047896"/>
        <a:ext cx="1429582" cy="504558"/>
      </dsp:txXfrm>
    </dsp:sp>
    <dsp:sp modelId="{48C985F7-52C7-4052-8C63-8065095F0F88}">
      <dsp:nvSpPr>
        <dsp:cNvPr id="0" name=""/>
        <dsp:cNvSpPr/>
      </dsp:nvSpPr>
      <dsp:spPr>
        <a:xfrm>
          <a:off x="3670827" y="758469"/>
          <a:ext cx="1588424" cy="1868734"/>
        </a:xfrm>
        <a:prstGeom prst="rect">
          <a:avLst/>
        </a:prstGeom>
        <a:solidFill>
          <a:schemeClr val="accent1">
            <a:alpha val="40000"/>
          </a:schemeClr>
        </a:solidFill>
        <a:ln w="6350" cap="flat" cmpd="sng" algn="ctr">
          <a:solidFill>
            <a:schemeClr val="tx1"/>
          </a:solidFill>
          <a:prstDash val="solid"/>
          <a:miter lim="800000"/>
        </a:ln>
        <a:effectLst>
          <a:outerShdw blurRad="50800" dist="50800" dir="5400000" algn="ctr" rotWithShape="0">
            <a:srgbClr val="000000">
              <a:alpha val="91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C728237-D6FD-40CE-B92B-BC66E837A04B}">
      <dsp:nvSpPr>
        <dsp:cNvPr id="0" name=""/>
        <dsp:cNvSpPr/>
      </dsp:nvSpPr>
      <dsp:spPr>
        <a:xfrm>
          <a:off x="3750248" y="833219"/>
          <a:ext cx="1429582" cy="1214677"/>
        </a:xfrm>
        <a:prstGeom prst="rect">
          <a:avLst/>
        </a:prstGeom>
        <a:blipFill>
          <a:blip xmlns:r="http://schemas.openxmlformats.org/officeDocument/2006/relationships"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 l="-3000" r="-3000"/>
          </a:stretch>
        </a:blip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/>
      </dsp:style>
    </dsp:sp>
    <dsp:sp modelId="{C80A48BE-C8A2-4390-8523-AB2CDF067FB4}">
      <dsp:nvSpPr>
        <dsp:cNvPr id="0" name=""/>
        <dsp:cNvSpPr/>
      </dsp:nvSpPr>
      <dsp:spPr>
        <a:xfrm>
          <a:off x="3750248" y="2053341"/>
          <a:ext cx="1429582" cy="493670"/>
        </a:xfrm>
        <a:prstGeom prst="rect">
          <a:avLst/>
        </a:prstGeom>
        <a:solidFill>
          <a:srgbClr val="E7E6E6"/>
        </a:solidFill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1000" b="1" kern="1200" dirty="0">
              <a:ln w="3175">
                <a:noFill/>
              </a:ln>
              <a:solidFill>
                <a:sysClr val="windowText" lastClr="00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Analiza kryptowalut i ruchu sieciowego</a:t>
          </a:r>
          <a:endParaRPr lang="en-GB" sz="1000" b="1" kern="1200" dirty="0">
            <a:ln w="3175">
              <a:noFill/>
            </a:ln>
            <a:solidFill>
              <a:sysClr val="windowText" lastClr="000000"/>
            </a:solidFill>
            <a:latin typeface="Times New Roman" panose="02020603050405020304"/>
            <a:ea typeface="+mn-ea"/>
            <a:cs typeface="+mn-cs"/>
          </a:endParaRPr>
        </a:p>
      </dsp:txBody>
      <dsp:txXfrm>
        <a:off x="3750248" y="2053341"/>
        <a:ext cx="1429582" cy="493670"/>
      </dsp:txXfrm>
    </dsp:sp>
    <dsp:sp modelId="{534DDCA5-6B93-4D81-BA43-883F703EBE4C}">
      <dsp:nvSpPr>
        <dsp:cNvPr id="0" name=""/>
        <dsp:cNvSpPr/>
      </dsp:nvSpPr>
      <dsp:spPr>
        <a:xfrm>
          <a:off x="5504239" y="758469"/>
          <a:ext cx="1588424" cy="1868734"/>
        </a:xfrm>
        <a:prstGeom prst="rect">
          <a:avLst/>
        </a:prstGeom>
        <a:solidFill>
          <a:schemeClr val="accent1">
            <a:alpha val="40000"/>
          </a:schemeClr>
        </a:solidFill>
        <a:ln w="6350" cap="flat" cmpd="sng" algn="ctr">
          <a:solidFill>
            <a:schemeClr val="tx1"/>
          </a:solidFill>
          <a:prstDash val="solid"/>
          <a:miter lim="800000"/>
        </a:ln>
        <a:effectLst>
          <a:outerShdw blurRad="50800" dist="50800" dir="5400000" algn="ctr" rotWithShape="0">
            <a:srgbClr val="000000">
              <a:alpha val="91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03CBC87-E2EB-421C-BE65-7753B13845E7}">
      <dsp:nvSpPr>
        <dsp:cNvPr id="0" name=""/>
        <dsp:cNvSpPr/>
      </dsp:nvSpPr>
      <dsp:spPr>
        <a:xfrm>
          <a:off x="5583661" y="833219"/>
          <a:ext cx="1429582" cy="1214677"/>
        </a:xfrm>
        <a:prstGeom prst="rect">
          <a:avLst/>
        </a:prstGeom>
        <a:blipFill>
          <a:blip xmlns:r="http://schemas.openxmlformats.org/officeDocument/2006/relationships" r:embed="rId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>
            <a:fillRect l="-3000" r="-3000"/>
          </a:stretch>
        </a:blip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/>
      </dsp:style>
    </dsp:sp>
    <dsp:sp modelId="{F9ECBCD9-802B-447A-9B13-5DF951375D0E}">
      <dsp:nvSpPr>
        <dsp:cNvPr id="0" name=""/>
        <dsp:cNvSpPr/>
      </dsp:nvSpPr>
      <dsp:spPr>
        <a:xfrm>
          <a:off x="5583661" y="2047896"/>
          <a:ext cx="1429582" cy="504558"/>
        </a:xfrm>
        <a:prstGeom prst="rect">
          <a:avLst/>
        </a:prstGeom>
        <a:solidFill>
          <a:srgbClr val="E7E6E6"/>
        </a:solidFill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1400" b="1" kern="1200" dirty="0">
              <a:ln w="3175">
                <a:noFill/>
              </a:ln>
              <a:solidFill>
                <a:sysClr val="windowText" lastClr="00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Informatyka śledcza</a:t>
          </a:r>
          <a:endParaRPr lang="en-GB" sz="1400" b="1" kern="1200" dirty="0">
            <a:ln w="3175">
              <a:noFill/>
            </a:ln>
            <a:solidFill>
              <a:sysClr val="windowText" lastClr="000000"/>
            </a:solidFill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sp:txBody>
      <dsp:txXfrm>
        <a:off x="5583661" y="2047896"/>
        <a:ext cx="1429582" cy="504558"/>
      </dsp:txXfrm>
    </dsp:sp>
    <dsp:sp modelId="{11F9BCAA-B182-4919-A964-98E455D8F6E4}">
      <dsp:nvSpPr>
        <dsp:cNvPr id="0" name=""/>
        <dsp:cNvSpPr/>
      </dsp:nvSpPr>
      <dsp:spPr>
        <a:xfrm>
          <a:off x="920709" y="2786047"/>
          <a:ext cx="1588424" cy="1868734"/>
        </a:xfrm>
        <a:prstGeom prst="rect">
          <a:avLst/>
        </a:prstGeom>
        <a:solidFill>
          <a:schemeClr val="accent1">
            <a:alpha val="40000"/>
          </a:schemeClr>
        </a:solidFill>
        <a:ln w="6350" cap="flat" cmpd="sng" algn="ctr">
          <a:solidFill>
            <a:schemeClr val="tx1"/>
          </a:solidFill>
          <a:prstDash val="solid"/>
          <a:miter lim="800000"/>
        </a:ln>
        <a:effectLst>
          <a:outerShdw blurRad="139700" dist="50800" dir="8220000" sx="98000" sy="98000" algn="ctr" rotWithShape="0">
            <a:srgbClr val="000000">
              <a:alpha val="73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D973FE1-C6F5-4F31-AD54-33F2605EC85A}">
      <dsp:nvSpPr>
        <dsp:cNvPr id="0" name=""/>
        <dsp:cNvSpPr/>
      </dsp:nvSpPr>
      <dsp:spPr>
        <a:xfrm>
          <a:off x="1000130" y="2860796"/>
          <a:ext cx="1429582" cy="1214677"/>
        </a:xfrm>
        <a:prstGeom prst="rect">
          <a:avLst/>
        </a:prstGeom>
        <a:blipFill>
          <a:blip xmlns:r="http://schemas.openxmlformats.org/officeDocument/2006/relationships" r:embed="rId9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rcRect/>
          <a:stretch>
            <a:fillRect t="-9000" b="-9000"/>
          </a:stretch>
        </a:blip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/>
      </dsp:style>
    </dsp:sp>
    <dsp:sp modelId="{F073BA62-B167-4B0A-90F0-CA7CF2EF5F1C}">
      <dsp:nvSpPr>
        <dsp:cNvPr id="0" name=""/>
        <dsp:cNvSpPr/>
      </dsp:nvSpPr>
      <dsp:spPr>
        <a:xfrm>
          <a:off x="1000130" y="4075474"/>
          <a:ext cx="1429582" cy="504558"/>
        </a:xfrm>
        <a:prstGeom prst="rect">
          <a:avLst/>
        </a:prstGeom>
        <a:solidFill>
          <a:srgbClr val="E7E6E6"/>
        </a:solidFill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1100" b="1" kern="1200" dirty="0">
              <a:ln w="3175">
                <a:noFill/>
              </a:ln>
              <a:solidFill>
                <a:sysClr val="windowText" lastClr="00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Wsparcie jednostek policji</a:t>
          </a:r>
          <a:endParaRPr lang="en-GB" sz="1100" b="1" kern="1200" dirty="0">
            <a:ln w="3175">
              <a:noFill/>
            </a:ln>
            <a:solidFill>
              <a:sysClr val="windowText" lastClr="000000"/>
            </a:solidFill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sp:txBody>
      <dsp:txXfrm>
        <a:off x="1000130" y="4075474"/>
        <a:ext cx="1429582" cy="504558"/>
      </dsp:txXfrm>
    </dsp:sp>
    <dsp:sp modelId="{D1F03C6D-2D1B-4D2F-BCE6-C65335EC4FEC}">
      <dsp:nvSpPr>
        <dsp:cNvPr id="0" name=""/>
        <dsp:cNvSpPr/>
      </dsp:nvSpPr>
      <dsp:spPr>
        <a:xfrm>
          <a:off x="2754121" y="2786047"/>
          <a:ext cx="1588424" cy="1868734"/>
        </a:xfrm>
        <a:prstGeom prst="rect">
          <a:avLst/>
        </a:prstGeom>
        <a:solidFill>
          <a:schemeClr val="accent1">
            <a:alpha val="40000"/>
          </a:schemeClr>
        </a:solidFill>
        <a:ln w="6350" cap="flat" cmpd="sng" algn="ctr">
          <a:solidFill>
            <a:schemeClr val="tx1"/>
          </a:solidFill>
          <a:prstDash val="solid"/>
          <a:miter lim="800000"/>
        </a:ln>
        <a:effectLst>
          <a:outerShdw blurRad="139700" dist="50800" dir="8220000" sx="98000" sy="98000" algn="ctr" rotWithShape="0">
            <a:srgbClr val="000000">
              <a:alpha val="73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88CAF67-1D85-4D91-9E56-5FD5156B1D82}">
      <dsp:nvSpPr>
        <dsp:cNvPr id="0" name=""/>
        <dsp:cNvSpPr/>
      </dsp:nvSpPr>
      <dsp:spPr>
        <a:xfrm>
          <a:off x="2833542" y="2860796"/>
          <a:ext cx="1429582" cy="1214677"/>
        </a:xfrm>
        <a:prstGeom prst="rect">
          <a:avLst/>
        </a:prstGeom>
        <a:blipFill>
          <a:blip xmlns:r="http://schemas.openxmlformats.org/officeDocument/2006/relationships"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2000" b="-2000"/>
          </a:stretch>
        </a:blip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/>
      </dsp:style>
    </dsp:sp>
    <dsp:sp modelId="{84822452-7FA5-43B9-A6F9-301315003AB7}">
      <dsp:nvSpPr>
        <dsp:cNvPr id="0" name=""/>
        <dsp:cNvSpPr/>
      </dsp:nvSpPr>
      <dsp:spPr>
        <a:xfrm>
          <a:off x="2833542" y="4075474"/>
          <a:ext cx="1429582" cy="504558"/>
        </a:xfrm>
        <a:prstGeom prst="rect">
          <a:avLst/>
        </a:prstGeom>
        <a:solidFill>
          <a:srgbClr val="E7E6E6"/>
        </a:solidFill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1400" b="1" kern="1200" dirty="0">
              <a:ln w="3175">
                <a:noFill/>
              </a:ln>
              <a:solidFill>
                <a:sysClr val="windowText" lastClr="00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EMERGENCY</a:t>
          </a:r>
          <a:endParaRPr lang="en-GB" sz="1400" b="1" kern="1200" dirty="0">
            <a:ln w="3175">
              <a:noFill/>
            </a:ln>
            <a:solidFill>
              <a:sysClr val="windowText" lastClr="000000"/>
            </a:solidFill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sp:txBody>
      <dsp:txXfrm>
        <a:off x="2833542" y="4075474"/>
        <a:ext cx="1429582" cy="504558"/>
      </dsp:txXfrm>
    </dsp:sp>
    <dsp:sp modelId="{225FD810-F03F-4F6B-9D37-C38D8C636C44}">
      <dsp:nvSpPr>
        <dsp:cNvPr id="0" name=""/>
        <dsp:cNvSpPr/>
      </dsp:nvSpPr>
      <dsp:spPr>
        <a:xfrm>
          <a:off x="4587533" y="2786047"/>
          <a:ext cx="1588424" cy="1868734"/>
        </a:xfrm>
        <a:prstGeom prst="rect">
          <a:avLst/>
        </a:prstGeom>
        <a:solidFill>
          <a:schemeClr val="accent1">
            <a:alpha val="40000"/>
          </a:schemeClr>
        </a:solidFill>
        <a:ln w="6350" cap="flat" cmpd="sng" algn="ctr">
          <a:solidFill>
            <a:schemeClr val="tx1"/>
          </a:solidFill>
          <a:prstDash val="solid"/>
          <a:miter lim="800000"/>
        </a:ln>
        <a:effectLst>
          <a:outerShdw blurRad="139700" dist="50800" dir="8220000" sx="98000" sy="98000" algn="ctr" rotWithShape="0">
            <a:srgbClr val="000000">
              <a:alpha val="73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9C03F71-66F8-470B-9F5A-F4E95DD55A16}">
      <dsp:nvSpPr>
        <dsp:cNvPr id="0" name=""/>
        <dsp:cNvSpPr/>
      </dsp:nvSpPr>
      <dsp:spPr>
        <a:xfrm>
          <a:off x="4666955" y="2860796"/>
          <a:ext cx="1429582" cy="1214677"/>
        </a:xfrm>
        <a:prstGeom prst="rect">
          <a:avLst/>
        </a:prstGeom>
        <a:blipFill>
          <a:blip xmlns:r="http://schemas.openxmlformats.org/officeDocument/2006/relationships" r:embed="rId1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rcRect/>
          <a:stretch>
            <a:fillRect t="-9000" b="-9000"/>
          </a:stretch>
        </a:blip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/>
      </dsp:style>
    </dsp:sp>
    <dsp:sp modelId="{B3C32A82-CBBA-4341-BC88-4AA231F4A80E}">
      <dsp:nvSpPr>
        <dsp:cNvPr id="0" name=""/>
        <dsp:cNvSpPr/>
      </dsp:nvSpPr>
      <dsp:spPr>
        <a:xfrm>
          <a:off x="4666955" y="4075474"/>
          <a:ext cx="1429582" cy="504558"/>
        </a:xfrm>
        <a:prstGeom prst="rect">
          <a:avLst/>
        </a:prstGeom>
        <a:solidFill>
          <a:srgbClr val="70AD47">
            <a:lumMod val="40000"/>
            <a:lumOff val="60000"/>
          </a:srgbClr>
        </a:solidFill>
        <a:ln>
          <a:solidFill>
            <a:srgbClr val="05345C"/>
          </a:solidFill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1400" b="1" kern="1200" dirty="0">
              <a:ln w="3175">
                <a:noFill/>
              </a:ln>
              <a:solidFill>
                <a:sysClr val="windowText" lastClr="00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Profilaktyka</a:t>
          </a:r>
          <a:endParaRPr lang="en-GB" sz="1400" b="1" kern="1200" dirty="0">
            <a:ln w="3175">
              <a:noFill/>
            </a:ln>
            <a:solidFill>
              <a:sysClr val="windowText" lastClr="000000"/>
            </a:solidFill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sp:txBody>
      <dsp:txXfrm>
        <a:off x="4666955" y="4075474"/>
        <a:ext cx="1429582" cy="50455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CaptionedPictures">
  <dgm:title val=""/>
  <dgm:desc val=""/>
  <dgm:catLst>
    <dgm:cat type="picture" pri="5000"/>
    <dgm:cat type="pictureconvert" pri="50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60" srcId="0" destId="10" srcOrd="0" destOrd="0"/>
        <dgm:cxn modelId="12" srcId="10" destId="11" srcOrd="0" destOrd="0"/>
        <dgm:cxn modelId="70" srcId="0" destId="20" srcOrd="1" destOrd="0"/>
        <dgm:cxn modelId="22" srcId="20" destId="21" srcOrd="0" destOrd="0"/>
        <dgm:cxn modelId="80" srcId="0" destId="30" srcOrd="2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</dgm:ptLst>
      <dgm:cxnLst>
        <dgm:cxn modelId="60" srcId="0" destId="10" srcOrd="0" destOrd="0"/>
        <dgm:cxn modelId="12" srcId="10" destId="11" srcOrd="0" destOrd="0"/>
        <dgm:cxn modelId="70" srcId="0" destId="20" srcOrd="1" destOrd="0"/>
        <dgm:cxn modelId="22" srcId="20" destId="21" srcOrd="0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  <dgm:pt modelId="40">
          <dgm:prSet phldr="1"/>
        </dgm:pt>
        <dgm:pt modelId="41">
          <dgm:prSet phldr="1"/>
        </dgm:pt>
      </dgm:ptLst>
      <dgm:cxnLst>
        <dgm:cxn modelId="60" srcId="0" destId="10" srcOrd="0" destOrd="0"/>
        <dgm:cxn modelId="12" srcId="10" destId="11" srcOrd="0" destOrd="0"/>
        <dgm:cxn modelId="70" srcId="0" destId="20" srcOrd="1" destOrd="0"/>
        <dgm:cxn modelId="22" srcId="20" destId="21" srcOrd="0" destOrd="0"/>
        <dgm:cxn modelId="80" srcId="0" destId="30" srcOrd="2" destOrd="0"/>
        <dgm:cxn modelId="32" srcId="30" destId="31" srcOrd="0" destOrd="0"/>
        <dgm:cxn modelId="90" srcId="0" destId="40" srcOrd="3" destOrd="0"/>
        <dgm:cxn modelId="42" srcId="40" destId="41" srcOrd="0" destOrd="0"/>
      </dgm:cxnLst>
      <dgm:bg/>
      <dgm:whole/>
    </dgm:dataModel>
  </dgm:clrData>
  <dgm:layoutNode name="Name0">
    <dgm:varLst>
      <dgm:chMax/>
      <dgm:chPref/>
      <dgm:dir/>
    </dgm:varLst>
    <dgm:choose name="Name1">
      <dgm:if name="Name2" func="var" arg="dir" op="equ" val="norm">
        <dgm:alg type="snake">
          <dgm:param type="off" val="ctr"/>
        </dgm:alg>
      </dgm:if>
      <dgm:else name="Name3">
        <dgm:alg type="snake">
          <dgm:param type="grDir" val="tR"/>
          <dgm:param type="off" val="ctr"/>
        </dgm:alg>
      </dgm:else>
    </dgm:choose>
    <dgm:shape xmlns:r="http://schemas.openxmlformats.org/officeDocument/2006/relationships" r:blip="">
      <dgm:adjLst/>
    </dgm:shape>
    <dgm:constrLst>
      <dgm:constr type="primFontSz" for="des" forName="Parent" op="equ"/>
      <dgm:constr type="primFontSz" for="des" forName="Child" refType="primFontSz" refFor="des" refForName="Parent" op="lte"/>
      <dgm:constr type="w" for="ch" forName="composite" refType="w"/>
      <dgm:constr type="h" for="ch" forName="composite" refType="h"/>
      <dgm:constr type="sp" refType="w" refFor="ch" refForName="composite" op="equ" fact="0.1"/>
      <dgm:constr type="w" for="ch" forName="sibTrans" refType="w" refFor="ch" refForName="composite" op="equ" fact="0.1"/>
      <dgm:constr type="h" for="ch" forName="sibTrans" refType="w" refFor="ch" refForName="sibTrans" op="equ"/>
    </dgm:constrLst>
    <dgm:forEach name="nodesForEach" axis="ch" ptType="node">
      <dgm:layoutNode name="composite">
        <dgm:varLst>
          <dgm:chMax val="1"/>
          <dgm:chPref val="1"/>
        </dgm:varLst>
        <dgm:alg type="composite">
          <dgm:param type="ar" val="0.85"/>
        </dgm:alg>
        <dgm:shape xmlns:r="http://schemas.openxmlformats.org/officeDocument/2006/relationships" r:blip="">
          <dgm:adjLst/>
        </dgm:shape>
        <dgm:constrLst>
          <dgm:constr type="l" for="ch" forName="Accent" refType="w" fact="0"/>
          <dgm:constr type="t" for="ch" forName="Accent" refType="h" fact="0"/>
          <dgm:constr type="w" for="ch" forName="Accent" refType="w"/>
          <dgm:constr type="h" for="ch" forName="Accent" refType="h"/>
          <dgm:constr type="l" for="ch" forName="Image" refType="w" fact="0.05"/>
          <dgm:constr type="t" for="ch" forName="Image" refType="h" fact="0.04"/>
          <dgm:constr type="w" for="ch" forName="Image" refType="w" fact="0.9"/>
          <dgm:constr type="h" for="ch" forName="Image" refType="h" fact="0.65"/>
          <dgm:constr type="l" for="ch" forName="ChildComposite" refType="w" fact="0.05"/>
          <dgm:constr type="t" for="ch" forName="ChildComposite" refType="h" fact="0.69"/>
          <dgm:constr type="w" for="ch" forName="ChildComposite" refType="w" fact="0.9"/>
          <dgm:constr type="h" for="ch" forName="ChildComposite" refType="h" fact="0.27"/>
        </dgm:constrLst>
        <dgm:layoutNode name="Accent" styleLbl="trAlignAcc1">
          <dgm:varLst>
            <dgm:chMax val="0"/>
            <dgm:chPref val="0"/>
          </dgm:varLst>
          <dgm:alg type="sp"/>
          <dgm:shape xmlns:r="http://schemas.openxmlformats.org/officeDocument/2006/relationships" type="rect" r:blip="">
            <dgm:adjLst/>
          </dgm:shape>
          <dgm:presOf/>
        </dgm:layoutNode>
        <dgm:layoutNode name="Image" styleLbl="alignImgPlace1">
          <dgm:varLst>
            <dgm:chMax val="0"/>
            <dgm:chPref val="0"/>
          </dgm:varLst>
          <dgm:alg type="sp"/>
          <dgm:shape xmlns:r="http://schemas.openxmlformats.org/officeDocument/2006/relationships" type="rect" r:blip="" blipPhldr="1">
            <dgm:adjLst/>
          </dgm:shape>
          <dgm:presOf/>
        </dgm:layoutNode>
        <dgm:layoutNode name="ChildComposite">
          <dgm:alg type="composite"/>
          <dgm:shape xmlns:r="http://schemas.openxmlformats.org/officeDocument/2006/relationships" r:blip="">
            <dgm:adjLst/>
          </dgm:shape>
          <dgm:choose name="Name4">
            <dgm:if name="Name5" axis="ch" ptType="node" func="cnt" op="gte" val="1">
              <dgm:constrLst>
                <dgm:constr type="l" for="ch" forName="Parent" refType="w" fact="0"/>
                <dgm:constr type="t" for="ch" forName="Parent" refType="h" fact="0"/>
                <dgm:constr type="w" for="ch" forName="Parent" refType="w"/>
                <dgm:constr type="h" for="ch" forName="Parent" refType="h" fact="0.3704"/>
                <dgm:constr type="l" for="ch" forName="Child" refType="w" fact="0"/>
                <dgm:constr type="t" for="ch" forName="Child" refType="h" fact="0.3704"/>
                <dgm:constr type="w" for="ch" forName="Child" refType="w"/>
                <dgm:constr type="h" for="ch" forName="Child" refType="h" fact="0.6296"/>
              </dgm:constrLst>
            </dgm:if>
            <dgm:else name="Name6">
              <dgm:constrLst>
                <dgm:constr type="l" for="ch" forName="Parent" refType="w" fact="0"/>
                <dgm:constr type="t" for="ch" forName="Parent" refType="h" fact="0"/>
                <dgm:constr type="w" for="ch" forName="Parent" refType="w"/>
                <dgm:constr type="h" for="ch" forName="Parent" refType="h"/>
                <dgm:constr type="l" for="ch" forName="Child" refType="w" fact="0"/>
                <dgm:constr type="t" for="ch" forName="Child" refType="h" fact="0"/>
                <dgm:constr type="w" for="ch" forName="Child" refType="w" fact="0"/>
                <dgm:constr type="h" for="ch" forName="Child" refType="h" fact="0"/>
              </dgm:constrLst>
            </dgm:else>
          </dgm:choose>
          <dgm:layoutNode name="Child" styleLbl="node1">
            <dgm:varLst>
              <dgm:chMax val="0"/>
              <dgm:chPref val="0"/>
              <dgm:bulletEnabled val="1"/>
            </dgm:varLst>
            <dgm:choose name="Name7">
              <dgm:if name="Name8" axis="ch" ptType="node" func="cnt" op="gt" val="1">
                <dgm:alg type="tx">
                  <dgm:param type="parTxLTRAlign" val="l"/>
                  <dgm:param type="parTxRTLAlign" val="r"/>
                  <dgm:param type="txAnchorVert" val="mid"/>
                  <dgm:param type="txAnchorVertCh" val="mid"/>
                </dgm:alg>
              </dgm:if>
              <dgm:else name="Name9">
                <dgm:alg type="tx">
                  <dgm:param type="parTxLTRAlign" val="ctr"/>
                  <dgm:param type="parTxRTLAlign" val="ctr"/>
                  <dgm:param type="shpTxLTRAlignCh" val="l"/>
                  <dgm:param type="shpTxRTLAlignCh" val="r"/>
                  <dgm:param type="txAnchorVert" val="mid"/>
                  <dgm:param type="txAnchorVertCh" val="mid"/>
                </dgm:alg>
              </dgm:else>
            </dgm:choose>
            <dgm:choose name="Name10">
              <dgm:if name="Name11" axis="ch" ptType="node" func="cnt" op="gte" val="1">
                <dgm:shape xmlns:r="http://schemas.openxmlformats.org/officeDocument/2006/relationships" type="rect" r:blip="">
                  <dgm:adjLst/>
                </dgm:shape>
              </dgm:if>
              <dgm:else name="Name12">
                <dgm:shape xmlns:r="http://schemas.openxmlformats.org/officeDocument/2006/relationships" type="rect" r:blip="" hideGeom="1">
                  <dgm:adjLst/>
                </dgm:shape>
              </dgm:else>
            </dgm:choose>
            <dgm:choose name="Name13">
              <dgm:if name="Name14" axis="ch" ptType="node" func="cnt" op="gte" val="1">
                <dgm:presOf axis="des" ptType="node"/>
              </dgm:if>
              <dgm:else name="Name15">
                <dgm:presOf/>
              </dgm:else>
            </dgm:choose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Parent" styleLbl="revTx">
            <dgm:varLst>
              <dgm:chMax val="1"/>
              <dgm:chPref val="0"/>
              <dgm:bulletEnabled val="1"/>
            </dgm:varLst>
            <dgm:alg type="tx">
              <dgm:param type="shpTxLTRAlignCh" val="ctr"/>
              <dgm:param type="txAnchorVert" val="mid"/>
            </dgm:alg>
            <dgm:shape xmlns:r="http://schemas.openxmlformats.org/officeDocument/2006/relationships" type="rect" r:blip="">
              <dgm:adjLst/>
            </dgm:shape>
            <dgm:presOf axis="self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agłówka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idx="1"/>
          </p:nvPr>
        </p:nvSpPr>
        <p:spPr>
          <a:xfrm>
            <a:off x="3850443" y="1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CF6BE3-CC62-496E-9DDD-A7C92A6D5EBD}" type="datetimeFigureOut">
              <a:rPr lang="pl-PL" smtClean="0"/>
              <a:t>17.10.2025</a:t>
            </a:fld>
            <a:endParaRPr lang="pl-PL"/>
          </a:p>
        </p:txBody>
      </p:sp>
      <p:sp>
        <p:nvSpPr>
          <p:cNvPr id="4" name="Symbol zastępczy obrazu slajdu 3"/>
          <p:cNvSpPr>
            <a:spLocks noGrp="1" noRot="1" noChangeAspect="1"/>
          </p:cNvSpPr>
          <p:nvPr>
            <p:ph type="sldImg" idx="2"/>
          </p:nvPr>
        </p:nvSpPr>
        <p:spPr>
          <a:xfrm>
            <a:off x="1166813" y="1241425"/>
            <a:ext cx="4464050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l-PL"/>
          </a:p>
        </p:txBody>
      </p:sp>
      <p:sp>
        <p:nvSpPr>
          <p:cNvPr id="5" name="Symbol zastępczy notatek 4"/>
          <p:cNvSpPr>
            <a:spLocks noGrp="1"/>
          </p:cNvSpPr>
          <p:nvPr>
            <p:ph type="body" sz="quarter" idx="3"/>
          </p:nvPr>
        </p:nvSpPr>
        <p:spPr>
          <a:xfrm>
            <a:off x="679768" y="4777958"/>
            <a:ext cx="5438140" cy="390924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5"/>
          </p:nvPr>
        </p:nvSpPr>
        <p:spPr>
          <a:xfrm>
            <a:off x="3850443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FA13484-A9BA-4884-AF98-0553029466EE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9308528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A13484-A9BA-4884-AF98-0553029466EE}" type="slidenum">
              <a:rPr lang="pl-PL" smtClean="0"/>
              <a:t>1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95681210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A13484-A9BA-4884-AF98-0553029466EE}" type="slidenum">
              <a:rPr lang="pl-PL" smtClean="0"/>
              <a:t>10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88391173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A13484-A9BA-4884-AF98-0553029466EE}" type="slidenum">
              <a:rPr lang="pl-PL" smtClean="0"/>
              <a:t>11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16892966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A13484-A9BA-4884-AF98-0553029466EE}" type="slidenum">
              <a:rPr lang="pl-PL" smtClean="0"/>
              <a:t>12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25032711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>
          <a:xfrm>
            <a:off x="1166813" y="1241425"/>
            <a:ext cx="4464050" cy="3349625"/>
          </a:xfrm>
        </p:spPr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sz="1600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E6D67D-79C5-3145-A285-1FCB649C1F5E}" type="slidenum">
              <a:rPr lang="pl-PL" smtClean="0"/>
              <a:t>13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78718268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>
          <a:xfrm>
            <a:off x="1166813" y="1241425"/>
            <a:ext cx="4464050" cy="3349625"/>
          </a:xfrm>
        </p:spPr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E6D67D-79C5-3145-A285-1FCB649C1F5E}" type="slidenum">
              <a:rPr lang="pl-PL" smtClean="0"/>
              <a:t>14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83132787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>
          <a:xfrm>
            <a:off x="1166813" y="1241425"/>
            <a:ext cx="4464050" cy="3349625"/>
          </a:xfrm>
        </p:spPr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E6D67D-79C5-3145-A285-1FCB649C1F5E}" type="slidenum">
              <a:rPr lang="pl-PL" smtClean="0"/>
              <a:t>15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25645841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>
          <a:xfrm>
            <a:off x="1166813" y="1241425"/>
            <a:ext cx="4464050" cy="3349625"/>
          </a:xfrm>
        </p:spPr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E6D67D-79C5-3145-A285-1FCB649C1F5E}" type="slidenum">
              <a:rPr lang="pl-PL" smtClean="0"/>
              <a:t>16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69940194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>
          <a:xfrm>
            <a:off x="1166813" y="1241425"/>
            <a:ext cx="4464050" cy="3349625"/>
          </a:xfrm>
        </p:spPr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E6D67D-79C5-3145-A285-1FCB649C1F5E}" type="slidenum">
              <a:rPr lang="pl-PL" smtClean="0"/>
              <a:t>17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72374128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>
          <a:xfrm>
            <a:off x="1166813" y="1241425"/>
            <a:ext cx="4464050" cy="3349625"/>
          </a:xfrm>
        </p:spPr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E6D67D-79C5-3145-A285-1FCB649C1F5E}" type="slidenum">
              <a:rPr lang="pl-PL" smtClean="0"/>
              <a:t>18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8277712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>
          <a:xfrm>
            <a:off x="1166813" y="1241425"/>
            <a:ext cx="4464050" cy="3349625"/>
          </a:xfrm>
        </p:spPr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E6D67D-79C5-3145-A285-1FCB649C1F5E}" type="slidenum">
              <a:rPr lang="pl-PL" smtClean="0"/>
              <a:t>19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08776499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A13484-A9BA-4884-AF98-0553029466EE}" type="slidenum">
              <a:rPr lang="pl-PL" smtClean="0"/>
              <a:t>2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96655097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>
          <a:xfrm>
            <a:off x="1166813" y="1241425"/>
            <a:ext cx="4464050" cy="3349625"/>
          </a:xfrm>
        </p:spPr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4D8D6E5-6484-B840-9C54-7E926D8FF8B5}" type="slidenum">
              <a:rPr kumimoji="0" lang="pl-PL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</a:t>
            </a:fld>
            <a:endParaRPr kumimoji="0" lang="pl-PL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6446331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A13484-A9BA-4884-AF98-0553029466EE}" type="slidenum">
              <a:rPr lang="pl-PL" smtClean="0"/>
              <a:t>3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99071241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>
          <a:xfrm>
            <a:off x="1166813" y="1241425"/>
            <a:ext cx="4464050" cy="3349625"/>
          </a:xfrm>
        </p:spPr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/>
            <a:endParaRPr lang="pl-PL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E6D67D-79C5-3145-A285-1FCB649C1F5E}" type="slidenum">
              <a:rPr lang="pl-PL" smtClean="0"/>
              <a:t>4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8247455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>
          <a:xfrm>
            <a:off x="1166813" y="1241425"/>
            <a:ext cx="4464050" cy="3349625"/>
          </a:xfrm>
        </p:spPr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E6D67D-79C5-3145-A285-1FCB649C1F5E}" type="slidenum">
              <a:rPr lang="pl-PL" smtClean="0"/>
              <a:t>5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2860139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>
          <a:xfrm>
            <a:off x="1166813" y="1241425"/>
            <a:ext cx="4464050" cy="3349625"/>
          </a:xfrm>
        </p:spPr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/>
            <a:endParaRPr lang="pl-PL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E6D67D-79C5-3145-A285-1FCB649C1F5E}" type="slidenum">
              <a:rPr lang="pl-PL" smtClean="0"/>
              <a:t>6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08593910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>
          <a:xfrm>
            <a:off x="1166813" y="1241425"/>
            <a:ext cx="4464050" cy="3349625"/>
          </a:xfrm>
        </p:spPr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/>
            <a:endParaRPr lang="pl-PL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9E6D67D-79C5-3145-A285-1FCB649C1F5E}" type="slidenum">
              <a:rPr lang="pl-PL" smtClean="0"/>
              <a:t>7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21156389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/>
            <a:r>
              <a:rPr lang="pl-PL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„W piątek 20 września, w Sali Sejmu Śląskiego Urzędu Wojewódzkiego w Katowicach odbyła się konferencja pt. „Oświatowy Parasol Cyberbezpieczeństwa”, która była również okazją do inauguracji kampanii profilaktycznej „Parasol”. W trakcie wydarzenia oficjalnie zaprezentowano zestaw materiałów edukacyjnych, a wśród prelegentów konferencji mieliśmy wyjątkową okazję wysłuchać wystąpienia redaktora naczelnego portalu „Zaufana Trzecia Strona” Pana Adama </a:t>
            </a:r>
            <a:r>
              <a:rPr lang="pl-PL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Haertle</a:t>
            </a:r>
            <a:r>
              <a:rPr lang="pl-PL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endParaRPr lang="pl-PL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pl-PL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pl-PL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Edukacja, wymiana doświadczeń i stałe podnoszenie wiedzy w dziedzinie cyberbezpieczeństwa stanowi niezwykle ważny element w budowaniu świadomości użytkownika Internetu. Jednym z takich wydarzeń, które wpisuje się w takie inicjatywy, była konferencja zorganizowana przez policjantów Zarządu w Katowicach Centralnego Biura Zwalczania Cyberprzestępczości pt. </a:t>
            </a:r>
            <a:r>
              <a:rPr lang="pl-PL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„Oświatowy Parasol Cyberbezpieczeństwa”.”</a:t>
            </a:r>
          </a:p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A13484-A9BA-4884-AF98-0553029466EE}" type="slidenum">
              <a:rPr lang="pl-PL" smtClean="0"/>
              <a:t>8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71761798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A13484-A9BA-4884-AF98-0553029466EE}" type="slidenum">
              <a:rPr lang="pl-PL" smtClean="0"/>
              <a:t>9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8951018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l-PL"/>
              <a:t>Kliknij, aby edytować styl wzorca podtytułu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34C4B5-9B5A-42CB-8514-5AC343DA4060}" type="datetimeFigureOut">
              <a:rPr lang="pl-PL" smtClean="0"/>
              <a:t>17.10.2025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1C4DA1-5C8A-42CE-ACDA-2F0D597D0EA7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4391476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34C4B5-9B5A-42CB-8514-5AC343DA4060}" type="datetimeFigureOut">
              <a:rPr lang="pl-PL" smtClean="0"/>
              <a:t>17.10.2025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1C4DA1-5C8A-42CE-ACDA-2F0D597D0EA7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5273682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34C4B5-9B5A-42CB-8514-5AC343DA4060}" type="datetimeFigureOut">
              <a:rPr lang="pl-PL" smtClean="0"/>
              <a:t>17.10.2025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1C4DA1-5C8A-42CE-ACDA-2F0D597D0EA7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6349267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34C4B5-9B5A-42CB-8514-5AC343DA4060}" type="datetimeFigureOut">
              <a:rPr lang="pl-PL" smtClean="0"/>
              <a:t>17.10.2025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1C4DA1-5C8A-42CE-ACDA-2F0D597D0EA7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3179814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34C4B5-9B5A-42CB-8514-5AC343DA4060}" type="datetimeFigureOut">
              <a:rPr lang="pl-PL" smtClean="0"/>
              <a:t>17.10.2025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1C4DA1-5C8A-42CE-ACDA-2F0D597D0EA7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4116754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34C4B5-9B5A-42CB-8514-5AC343DA4060}" type="datetimeFigureOut">
              <a:rPr lang="pl-PL" smtClean="0"/>
              <a:t>17.10.2025</a:t>
            </a:fld>
            <a:endParaRPr lang="pl-P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1C4DA1-5C8A-42CE-ACDA-2F0D597D0EA7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5647958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34C4B5-9B5A-42CB-8514-5AC343DA4060}" type="datetimeFigureOut">
              <a:rPr lang="pl-PL" smtClean="0"/>
              <a:t>17.10.2025</a:t>
            </a:fld>
            <a:endParaRPr lang="pl-PL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1C4DA1-5C8A-42CE-ACDA-2F0D597D0EA7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72074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34C4B5-9B5A-42CB-8514-5AC343DA4060}" type="datetimeFigureOut">
              <a:rPr lang="pl-PL" smtClean="0"/>
              <a:t>17.10.2025</a:t>
            </a:fld>
            <a:endParaRPr lang="pl-PL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1C4DA1-5C8A-42CE-ACDA-2F0D597D0EA7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1262503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34C4B5-9B5A-42CB-8514-5AC343DA4060}" type="datetimeFigureOut">
              <a:rPr lang="pl-PL" smtClean="0"/>
              <a:t>17.10.2025</a:t>
            </a:fld>
            <a:endParaRPr lang="pl-PL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1C4DA1-5C8A-42CE-ACDA-2F0D597D0EA7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25909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34C4B5-9B5A-42CB-8514-5AC343DA4060}" type="datetimeFigureOut">
              <a:rPr lang="pl-PL" smtClean="0"/>
              <a:t>17.10.2025</a:t>
            </a:fld>
            <a:endParaRPr lang="pl-P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1C4DA1-5C8A-42CE-ACDA-2F0D597D0EA7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9317243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pl-PL"/>
              <a:t>Kliknij ikonę, aby dodać obraz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34C4B5-9B5A-42CB-8514-5AC343DA4060}" type="datetimeFigureOut">
              <a:rPr lang="pl-PL" smtClean="0"/>
              <a:t>17.10.2025</a:t>
            </a:fld>
            <a:endParaRPr lang="pl-P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1C4DA1-5C8A-42CE-ACDA-2F0D597D0EA7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8397803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34C4B5-9B5A-42CB-8514-5AC343DA4060}" type="datetimeFigureOut">
              <a:rPr lang="pl-PL" smtClean="0"/>
              <a:t>17.10.2025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1C4DA1-5C8A-42CE-ACDA-2F0D597D0EA7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8148962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2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3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4.jpeg"/><Relationship Id="rId5" Type="http://schemas.openxmlformats.org/officeDocument/2006/relationships/image" Target="../media/image33.jpeg"/><Relationship Id="rId4" Type="http://schemas.openxmlformats.org/officeDocument/2006/relationships/image" Target="../media/image2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jpeg"/><Relationship Id="rId3" Type="http://schemas.openxmlformats.org/officeDocument/2006/relationships/image" Target="../media/image1.png"/><Relationship Id="rId7" Type="http://schemas.openxmlformats.org/officeDocument/2006/relationships/image" Target="../media/image37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6.jpg"/><Relationship Id="rId5" Type="http://schemas.openxmlformats.org/officeDocument/2006/relationships/image" Target="../media/image2.png"/><Relationship Id="rId4" Type="http://schemas.openxmlformats.org/officeDocument/2006/relationships/image" Target="../media/image35.jpeg"/><Relationship Id="rId9" Type="http://schemas.openxmlformats.org/officeDocument/2006/relationships/image" Target="../media/image39.jpe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png"/><Relationship Id="rId3" Type="http://schemas.openxmlformats.org/officeDocument/2006/relationships/image" Target="../media/image1.png"/><Relationship Id="rId7" Type="http://schemas.openxmlformats.org/officeDocument/2006/relationships/image" Target="../media/image4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1.png"/><Relationship Id="rId5" Type="http://schemas.openxmlformats.org/officeDocument/2006/relationships/image" Target="../media/image40.png"/><Relationship Id="rId4" Type="http://schemas.openxmlformats.org/officeDocument/2006/relationships/image" Target="../media/image2.png"/><Relationship Id="rId9" Type="http://schemas.openxmlformats.org/officeDocument/2006/relationships/image" Target="../media/image4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47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6.jpeg"/><Relationship Id="rId5" Type="http://schemas.openxmlformats.org/officeDocument/2006/relationships/image" Target="../media/image45.jpeg"/><Relationship Id="rId4" Type="http://schemas.openxmlformats.org/officeDocument/2006/relationships/image" Target="../media/image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50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9.png"/><Relationship Id="rId5" Type="http://schemas.openxmlformats.org/officeDocument/2006/relationships/image" Target="../media/image48.png"/><Relationship Id="rId4" Type="http://schemas.openxmlformats.org/officeDocument/2006/relationships/image" Target="../media/image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1.jpeg"/><Relationship Id="rId4" Type="http://schemas.openxmlformats.org/officeDocument/2006/relationships/image" Target="../media/image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54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3.jpeg"/><Relationship Id="rId5" Type="http://schemas.openxmlformats.org/officeDocument/2006/relationships/image" Target="../media/image52.jpeg"/><Relationship Id="rId4" Type="http://schemas.openxmlformats.org/officeDocument/2006/relationships/image" Target="../media/image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hyperlink" Target="mailto:beata.borowicz@cbzc.policja.gov.pl" TargetMode="External"/><Relationship Id="rId4" Type="http://schemas.openxmlformats.org/officeDocument/2006/relationships/hyperlink" Target="https://pxhere.com/pl/photo/996854" TargetMode="External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1.png"/><Relationship Id="rId7" Type="http://schemas.openxmlformats.org/officeDocument/2006/relationships/diagramColors" Target="../diagrams/colors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Relationship Id="rId9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7.png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8.png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23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jpeg"/><Relationship Id="rId5" Type="http://schemas.openxmlformats.org/officeDocument/2006/relationships/image" Target="../media/image21.png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2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Prostokąt 6">
            <a:extLst>
              <a:ext uri="{FF2B5EF4-FFF2-40B4-BE49-F238E27FC236}">
                <a16:creationId xmlns:a16="http://schemas.microsoft.com/office/drawing/2014/main" id="{9E19630C-5A45-4CF0-8CEE-A093CE843A4E}"/>
              </a:ext>
            </a:extLst>
          </p:cNvPr>
          <p:cNvSpPr/>
          <p:nvPr/>
        </p:nvSpPr>
        <p:spPr>
          <a:xfrm>
            <a:off x="103389" y="1483393"/>
            <a:ext cx="142859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en-GB" b="1" dirty="0">
              <a:solidFill>
                <a:schemeClr val="accent2"/>
              </a:solidFill>
              <a:latin typeface="Adelle Sans Devanagari Extrabol" panose="02000503000000020004" pitchFamily="2" charset="-78"/>
              <a:cs typeface="Adelle Sans Devanagari Extrabol" panose="02000503000000020004" pitchFamily="2" charset="-78"/>
            </a:endParaRPr>
          </a:p>
        </p:txBody>
      </p:sp>
      <p:grpSp>
        <p:nvGrpSpPr>
          <p:cNvPr id="17" name="Grupa 16">
            <a:extLst>
              <a:ext uri="{FF2B5EF4-FFF2-40B4-BE49-F238E27FC236}">
                <a16:creationId xmlns:a16="http://schemas.microsoft.com/office/drawing/2014/main" id="{5A58EE27-7621-400D-9A00-4E5351397C81}"/>
              </a:ext>
            </a:extLst>
          </p:cNvPr>
          <p:cNvGrpSpPr/>
          <p:nvPr/>
        </p:nvGrpSpPr>
        <p:grpSpPr>
          <a:xfrm>
            <a:off x="-69048" y="-594"/>
            <a:ext cx="9213048" cy="6858594"/>
            <a:chOff x="-69048" y="0"/>
            <a:chExt cx="9213048" cy="6858594"/>
          </a:xfrm>
        </p:grpSpPr>
        <p:pic>
          <p:nvPicPr>
            <p:cNvPr id="4" name="Obraz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0"/>
              <a:ext cx="9144000" cy="6858594"/>
            </a:xfrm>
            <a:prstGeom prst="rect">
              <a:avLst/>
            </a:prstGeom>
          </p:spPr>
        </p:pic>
        <p:sp>
          <p:nvSpPr>
            <p:cNvPr id="6" name="Dowolny kształt 5">
              <a:extLst>
                <a:ext uri="{FF2B5EF4-FFF2-40B4-BE49-F238E27FC236}">
                  <a16:creationId xmlns:a16="http://schemas.microsoft.com/office/drawing/2014/main" id="{29310961-AABC-A1CC-66AE-E1D4B519A509}"/>
                </a:ext>
              </a:extLst>
            </p:cNvPr>
            <p:cNvSpPr/>
            <p:nvPr/>
          </p:nvSpPr>
          <p:spPr>
            <a:xfrm>
              <a:off x="1544789" y="347425"/>
              <a:ext cx="7511579" cy="1168738"/>
            </a:xfrm>
            <a:custGeom>
              <a:avLst/>
              <a:gdLst>
                <a:gd name="connsiteX0" fmla="*/ 3116297 w 9212297"/>
                <a:gd name="connsiteY0" fmla="*/ 0 h 6903719"/>
                <a:gd name="connsiteX1" fmla="*/ 9212297 w 9212297"/>
                <a:gd name="connsiteY1" fmla="*/ 0 h 6903719"/>
                <a:gd name="connsiteX2" fmla="*/ 9212297 w 9212297"/>
                <a:gd name="connsiteY2" fmla="*/ 6903717 h 6903719"/>
                <a:gd name="connsiteX3" fmla="*/ 7356000 w 9212297"/>
                <a:gd name="connsiteY3" fmla="*/ 6903717 h 6903719"/>
                <a:gd name="connsiteX4" fmla="*/ 7356000 w 9212297"/>
                <a:gd name="connsiteY4" fmla="*/ 6903719 h 6903719"/>
                <a:gd name="connsiteX5" fmla="*/ 1260000 w 9212297"/>
                <a:gd name="connsiteY5" fmla="*/ 6903719 h 6903719"/>
                <a:gd name="connsiteX6" fmla="*/ 1260000 w 9212297"/>
                <a:gd name="connsiteY6" fmla="*/ 4720259 h 6903719"/>
                <a:gd name="connsiteX7" fmla="*/ 0 w 9212297"/>
                <a:gd name="connsiteY7" fmla="*/ 3451860 h 6903719"/>
                <a:gd name="connsiteX8" fmla="*/ 1260000 w 9212297"/>
                <a:gd name="connsiteY8" fmla="*/ 2183460 h 6903719"/>
                <a:gd name="connsiteX9" fmla="*/ 1260000 w 9212297"/>
                <a:gd name="connsiteY9" fmla="*/ 2 h 6903719"/>
                <a:gd name="connsiteX10" fmla="*/ 3116297 w 9212297"/>
                <a:gd name="connsiteY10" fmla="*/ 2 h 6903719"/>
                <a:gd name="connsiteX0" fmla="*/ 2907608 w 9003608"/>
                <a:gd name="connsiteY0" fmla="*/ 0 h 6903719"/>
                <a:gd name="connsiteX1" fmla="*/ 9003608 w 9003608"/>
                <a:gd name="connsiteY1" fmla="*/ 0 h 6903719"/>
                <a:gd name="connsiteX2" fmla="*/ 9003608 w 9003608"/>
                <a:gd name="connsiteY2" fmla="*/ 6903717 h 6903719"/>
                <a:gd name="connsiteX3" fmla="*/ 7147311 w 9003608"/>
                <a:gd name="connsiteY3" fmla="*/ 6903717 h 6903719"/>
                <a:gd name="connsiteX4" fmla="*/ 7147311 w 9003608"/>
                <a:gd name="connsiteY4" fmla="*/ 6903719 h 6903719"/>
                <a:gd name="connsiteX5" fmla="*/ 1051311 w 9003608"/>
                <a:gd name="connsiteY5" fmla="*/ 6903719 h 6903719"/>
                <a:gd name="connsiteX6" fmla="*/ 1051311 w 9003608"/>
                <a:gd name="connsiteY6" fmla="*/ 4720259 h 6903719"/>
                <a:gd name="connsiteX7" fmla="*/ 0 w 9003608"/>
                <a:gd name="connsiteY7" fmla="*/ 3382201 h 6903719"/>
                <a:gd name="connsiteX8" fmla="*/ 1051311 w 9003608"/>
                <a:gd name="connsiteY8" fmla="*/ 2183460 h 6903719"/>
                <a:gd name="connsiteX9" fmla="*/ 1051311 w 9003608"/>
                <a:gd name="connsiteY9" fmla="*/ 2 h 6903719"/>
                <a:gd name="connsiteX10" fmla="*/ 2907608 w 9003608"/>
                <a:gd name="connsiteY10" fmla="*/ 2 h 6903719"/>
                <a:gd name="connsiteX11" fmla="*/ 2907608 w 9003608"/>
                <a:gd name="connsiteY11" fmla="*/ 0 h 6903719"/>
                <a:gd name="connsiteX0" fmla="*/ 2907905 w 9003905"/>
                <a:gd name="connsiteY0" fmla="*/ 0 h 6903719"/>
                <a:gd name="connsiteX1" fmla="*/ 9003905 w 9003905"/>
                <a:gd name="connsiteY1" fmla="*/ 0 h 6903719"/>
                <a:gd name="connsiteX2" fmla="*/ 9003905 w 9003905"/>
                <a:gd name="connsiteY2" fmla="*/ 6903717 h 6903719"/>
                <a:gd name="connsiteX3" fmla="*/ 7147608 w 9003905"/>
                <a:gd name="connsiteY3" fmla="*/ 6903717 h 6903719"/>
                <a:gd name="connsiteX4" fmla="*/ 7147608 w 9003905"/>
                <a:gd name="connsiteY4" fmla="*/ 6903719 h 6903719"/>
                <a:gd name="connsiteX5" fmla="*/ 1051608 w 9003905"/>
                <a:gd name="connsiteY5" fmla="*/ 6903719 h 6903719"/>
                <a:gd name="connsiteX6" fmla="*/ 1051608 w 9003905"/>
                <a:gd name="connsiteY6" fmla="*/ 4720259 h 6903719"/>
                <a:gd name="connsiteX7" fmla="*/ 297 w 9003905"/>
                <a:gd name="connsiteY7" fmla="*/ 3382201 h 6903719"/>
                <a:gd name="connsiteX8" fmla="*/ 1051608 w 9003905"/>
                <a:gd name="connsiteY8" fmla="*/ 2183460 h 6903719"/>
                <a:gd name="connsiteX9" fmla="*/ 1051608 w 9003905"/>
                <a:gd name="connsiteY9" fmla="*/ 2 h 6903719"/>
                <a:gd name="connsiteX10" fmla="*/ 2907905 w 9003905"/>
                <a:gd name="connsiteY10" fmla="*/ 2 h 6903719"/>
                <a:gd name="connsiteX11" fmla="*/ 2907905 w 9003905"/>
                <a:gd name="connsiteY11" fmla="*/ 0 h 6903719"/>
                <a:gd name="connsiteX0" fmla="*/ 1856298 w 7952298"/>
                <a:gd name="connsiteY0" fmla="*/ 0 h 6903719"/>
                <a:gd name="connsiteX1" fmla="*/ 7952298 w 7952298"/>
                <a:gd name="connsiteY1" fmla="*/ 0 h 6903719"/>
                <a:gd name="connsiteX2" fmla="*/ 7952298 w 7952298"/>
                <a:gd name="connsiteY2" fmla="*/ 6903717 h 6903719"/>
                <a:gd name="connsiteX3" fmla="*/ 6096001 w 7952298"/>
                <a:gd name="connsiteY3" fmla="*/ 6903717 h 6903719"/>
                <a:gd name="connsiteX4" fmla="*/ 6096001 w 7952298"/>
                <a:gd name="connsiteY4" fmla="*/ 6903719 h 6903719"/>
                <a:gd name="connsiteX5" fmla="*/ 1 w 7952298"/>
                <a:gd name="connsiteY5" fmla="*/ 6903719 h 6903719"/>
                <a:gd name="connsiteX6" fmla="*/ 1 w 7952298"/>
                <a:gd name="connsiteY6" fmla="*/ 4720259 h 6903719"/>
                <a:gd name="connsiteX7" fmla="*/ 1 w 7952298"/>
                <a:gd name="connsiteY7" fmla="*/ 2183460 h 6903719"/>
                <a:gd name="connsiteX8" fmla="*/ 1 w 7952298"/>
                <a:gd name="connsiteY8" fmla="*/ 2 h 6903719"/>
                <a:gd name="connsiteX9" fmla="*/ 1856298 w 7952298"/>
                <a:gd name="connsiteY9" fmla="*/ 2 h 6903719"/>
                <a:gd name="connsiteX10" fmla="*/ 1856298 w 7952298"/>
                <a:gd name="connsiteY10" fmla="*/ 0 h 6903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7952298" h="6903719">
                  <a:moveTo>
                    <a:pt x="1856298" y="0"/>
                  </a:moveTo>
                  <a:lnTo>
                    <a:pt x="7952298" y="0"/>
                  </a:lnTo>
                  <a:lnTo>
                    <a:pt x="7952298" y="6903717"/>
                  </a:lnTo>
                  <a:lnTo>
                    <a:pt x="6096001" y="6903717"/>
                  </a:lnTo>
                  <a:lnTo>
                    <a:pt x="6096001" y="6903719"/>
                  </a:lnTo>
                  <a:lnTo>
                    <a:pt x="1" y="6903719"/>
                  </a:lnTo>
                  <a:lnTo>
                    <a:pt x="1" y="4720259"/>
                  </a:lnTo>
                  <a:lnTo>
                    <a:pt x="1" y="2183460"/>
                  </a:lnTo>
                  <a:lnTo>
                    <a:pt x="1" y="2"/>
                  </a:lnTo>
                  <a:lnTo>
                    <a:pt x="1856298" y="2"/>
                  </a:lnTo>
                  <a:lnTo>
                    <a:pt x="1856298" y="0"/>
                  </a:lnTo>
                  <a:close/>
                </a:path>
              </a:pathLst>
            </a:custGeom>
            <a:pattFill prst="openDmnd">
              <a:fgClr>
                <a:schemeClr val="bg2"/>
              </a:fgClr>
              <a:bgClr>
                <a:schemeClr val="bg1"/>
              </a:bgClr>
            </a:pattFill>
            <a:ln>
              <a:noFill/>
            </a:ln>
            <a:effectLst>
              <a:outerShdw blurRad="50800" dist="38100" dir="10800000" algn="r" rotWithShape="0">
                <a:schemeClr val="bg1">
                  <a:alpha val="40000"/>
                </a:scheme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just"/>
              <a:endParaRPr lang="pl-PL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just"/>
              <a:endParaRPr lang="pl-PL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just"/>
              <a:endParaRPr lang="pl-PL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just"/>
              <a:endParaRPr lang="pl-PL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just"/>
              <a:endParaRPr lang="pl-PL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just"/>
              <a:endParaRPr lang="pl-PL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just"/>
              <a:endParaRPr lang="pl-PL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just"/>
              <a:endParaRPr lang="pl-PL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just"/>
              <a:endParaRPr lang="pl-PL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pl-PL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 </a:t>
              </a:r>
            </a:p>
            <a:p>
              <a:pPr algn="ctr"/>
              <a:endParaRPr lang="pl-PL" sz="2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pl-PL" sz="2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pl-PL" sz="2200" b="1" dirty="0" err="1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Cyberprofilaktyka</a:t>
              </a:r>
              <a:r>
                <a:rPr lang="pl-PL" sz="220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w Centralnym Biurze Zwalczania Cyberprzestępczości</a:t>
              </a:r>
            </a:p>
            <a:p>
              <a:pPr algn="just"/>
              <a:endParaRPr lang="pl-PL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pl-PL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pl-PL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pl-PL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pl-PL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pl-PL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pl-PL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pl-PL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pl-PL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pl-PL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pl-PL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pl-PL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pl-PL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pl-PL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10" name="Łącznik prosty 9">
              <a:extLst>
                <a:ext uri="{FF2B5EF4-FFF2-40B4-BE49-F238E27FC236}">
                  <a16:creationId xmlns:a16="http://schemas.microsoft.com/office/drawing/2014/main" id="{190F8422-CBEB-286A-22A2-412549D5E617}"/>
                </a:ext>
              </a:extLst>
            </p:cNvPr>
            <p:cNvCxnSpPr/>
            <p:nvPr/>
          </p:nvCxnSpPr>
          <p:spPr>
            <a:xfrm flipV="1">
              <a:off x="328426" y="1209917"/>
              <a:ext cx="1140044" cy="8573"/>
            </a:xfrm>
            <a:prstGeom prst="line">
              <a:avLst/>
            </a:prstGeom>
            <a:ln w="952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" name="Prostokąt 4">
              <a:extLst>
                <a:ext uri="{FF2B5EF4-FFF2-40B4-BE49-F238E27FC236}">
                  <a16:creationId xmlns:a16="http://schemas.microsoft.com/office/drawing/2014/main" id="{8CCFAB9F-945B-464D-85CB-89676E52CD45}"/>
                </a:ext>
              </a:extLst>
            </p:cNvPr>
            <p:cNvSpPr/>
            <p:nvPr/>
          </p:nvSpPr>
          <p:spPr>
            <a:xfrm>
              <a:off x="-69048" y="774849"/>
              <a:ext cx="1763045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pl-PL" sz="2400" b="1" dirty="0">
                  <a:solidFill>
                    <a:schemeClr val="bg1"/>
                  </a:solidFill>
                  <a:latin typeface="Adelle Sans Devanagari Extrabol" panose="02000503000000020004" pitchFamily="2" charset="-78"/>
                  <a:cs typeface="Adelle Sans Devanagari Extrabol" panose="02000503000000020004" pitchFamily="2" charset="-78"/>
                </a:rPr>
                <a:t> </a:t>
              </a:r>
              <a:r>
                <a:rPr lang="pl-PL" sz="1600" b="1" dirty="0">
                  <a:solidFill>
                    <a:schemeClr val="bg1"/>
                  </a:solidFill>
                  <a:latin typeface="Adelle Sans Devanagari Extrabol" panose="02000503000000020004" pitchFamily="2" charset="-78"/>
                  <a:cs typeface="Adelle Sans Devanagari Extrabol" panose="02000503000000020004" pitchFamily="2" charset="-78"/>
                </a:rPr>
                <a:t>O BIURZE</a:t>
              </a:r>
            </a:p>
          </p:txBody>
        </p:sp>
        <p:grpSp>
          <p:nvGrpSpPr>
            <p:cNvPr id="13" name="Grupa 12">
              <a:extLst>
                <a:ext uri="{FF2B5EF4-FFF2-40B4-BE49-F238E27FC236}">
                  <a16:creationId xmlns:a16="http://schemas.microsoft.com/office/drawing/2014/main" id="{CCCE2E5E-412F-4FDC-9410-66542A95B5A5}"/>
                </a:ext>
              </a:extLst>
            </p:cNvPr>
            <p:cNvGrpSpPr/>
            <p:nvPr/>
          </p:nvGrpSpPr>
          <p:grpSpPr>
            <a:xfrm>
              <a:off x="0" y="5192713"/>
              <a:ext cx="1632421" cy="1655762"/>
              <a:chOff x="16926" y="4344326"/>
              <a:chExt cx="2001943" cy="2011097"/>
            </a:xfrm>
          </p:grpSpPr>
          <p:sp>
            <p:nvSpPr>
              <p:cNvPr id="14" name="Owal 13">
                <a:extLst>
                  <a:ext uri="{FF2B5EF4-FFF2-40B4-BE49-F238E27FC236}">
                    <a16:creationId xmlns:a16="http://schemas.microsoft.com/office/drawing/2014/main" id="{A9B8EF2B-A538-44FA-B6EF-9B449E78EB0D}"/>
                  </a:ext>
                </a:extLst>
              </p:cNvPr>
              <p:cNvSpPr/>
              <p:nvPr/>
            </p:nvSpPr>
            <p:spPr>
              <a:xfrm>
                <a:off x="16926" y="4344326"/>
                <a:ext cx="2001943" cy="2011097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l-PL" sz="1350"/>
              </a:p>
            </p:txBody>
          </p:sp>
          <p:pic>
            <p:nvPicPr>
              <p:cNvPr id="15" name="Obraz 14">
                <a:extLst>
                  <a:ext uri="{FF2B5EF4-FFF2-40B4-BE49-F238E27FC236}">
                    <a16:creationId xmlns:a16="http://schemas.microsoft.com/office/drawing/2014/main" id="{88AD6319-0980-4457-90F9-BA5B07BA500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65052" y="4434950"/>
                <a:ext cx="1846348" cy="1802078"/>
              </a:xfrm>
              <a:prstGeom prst="rect">
                <a:avLst/>
              </a:prstGeom>
            </p:spPr>
          </p:pic>
        </p:grpSp>
      </p:grpSp>
      <p:pic>
        <p:nvPicPr>
          <p:cNvPr id="8" name="Obraz 7">
            <a:extLst>
              <a:ext uri="{FF2B5EF4-FFF2-40B4-BE49-F238E27FC236}">
                <a16:creationId xmlns:a16="http://schemas.microsoft.com/office/drawing/2014/main" id="{F1785A94-8992-4AE8-BB54-6AEF962B52C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398208" y="1752590"/>
            <a:ext cx="4211528" cy="48472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405810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dtytuł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Prostokąt 6">
            <a:extLst>
              <a:ext uri="{FF2B5EF4-FFF2-40B4-BE49-F238E27FC236}">
                <a16:creationId xmlns:a16="http://schemas.microsoft.com/office/drawing/2014/main" id="{9E19630C-5A45-4CF0-8CEE-A093CE843A4E}"/>
              </a:ext>
            </a:extLst>
          </p:cNvPr>
          <p:cNvSpPr/>
          <p:nvPr/>
        </p:nvSpPr>
        <p:spPr>
          <a:xfrm>
            <a:off x="103390" y="1483393"/>
            <a:ext cx="142859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en-GB" b="1" dirty="0">
              <a:solidFill>
                <a:schemeClr val="accent2"/>
              </a:solidFill>
              <a:latin typeface="Adelle Sans Devanagari Extrabol" panose="02000503000000020004" pitchFamily="2" charset="-78"/>
              <a:cs typeface="Adelle Sans Devanagari Extrabol" panose="02000503000000020004" pitchFamily="2" charset="-78"/>
            </a:endParaRPr>
          </a:p>
        </p:txBody>
      </p:sp>
      <p:grpSp>
        <p:nvGrpSpPr>
          <p:cNvPr id="2" name="Grupa 1">
            <a:extLst>
              <a:ext uri="{FF2B5EF4-FFF2-40B4-BE49-F238E27FC236}">
                <a16:creationId xmlns:a16="http://schemas.microsoft.com/office/drawing/2014/main" id="{C6F9A992-9CE5-42C0-9C45-C5E95B6CE17D}"/>
              </a:ext>
            </a:extLst>
          </p:cNvPr>
          <p:cNvGrpSpPr/>
          <p:nvPr/>
        </p:nvGrpSpPr>
        <p:grpSpPr>
          <a:xfrm>
            <a:off x="-52386" y="-9525"/>
            <a:ext cx="9203115" cy="6867822"/>
            <a:chOff x="-52386" y="-9525"/>
            <a:chExt cx="9203115" cy="6867822"/>
          </a:xfrm>
        </p:grpSpPr>
        <p:pic>
          <p:nvPicPr>
            <p:cNvPr id="4" name="Obraz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-1" y="-298"/>
              <a:ext cx="9144001" cy="6858595"/>
            </a:xfrm>
            <a:prstGeom prst="rect">
              <a:avLst/>
            </a:prstGeom>
          </p:spPr>
        </p:pic>
        <p:sp>
          <p:nvSpPr>
            <p:cNvPr id="6" name="Dowolny kształt 5">
              <a:extLst>
                <a:ext uri="{FF2B5EF4-FFF2-40B4-BE49-F238E27FC236}">
                  <a16:creationId xmlns:a16="http://schemas.microsoft.com/office/drawing/2014/main" id="{29310961-AABC-A1CC-66AE-E1D4B519A509}"/>
                </a:ext>
              </a:extLst>
            </p:cNvPr>
            <p:cNvSpPr/>
            <p:nvPr/>
          </p:nvSpPr>
          <p:spPr>
            <a:xfrm>
              <a:off x="1632421" y="-9525"/>
              <a:ext cx="7518308" cy="6858000"/>
            </a:xfrm>
            <a:custGeom>
              <a:avLst/>
              <a:gdLst>
                <a:gd name="connsiteX0" fmla="*/ 3116297 w 9212297"/>
                <a:gd name="connsiteY0" fmla="*/ 0 h 6903719"/>
                <a:gd name="connsiteX1" fmla="*/ 9212297 w 9212297"/>
                <a:gd name="connsiteY1" fmla="*/ 0 h 6903719"/>
                <a:gd name="connsiteX2" fmla="*/ 9212297 w 9212297"/>
                <a:gd name="connsiteY2" fmla="*/ 6903717 h 6903719"/>
                <a:gd name="connsiteX3" fmla="*/ 7356000 w 9212297"/>
                <a:gd name="connsiteY3" fmla="*/ 6903717 h 6903719"/>
                <a:gd name="connsiteX4" fmla="*/ 7356000 w 9212297"/>
                <a:gd name="connsiteY4" fmla="*/ 6903719 h 6903719"/>
                <a:gd name="connsiteX5" fmla="*/ 1260000 w 9212297"/>
                <a:gd name="connsiteY5" fmla="*/ 6903719 h 6903719"/>
                <a:gd name="connsiteX6" fmla="*/ 1260000 w 9212297"/>
                <a:gd name="connsiteY6" fmla="*/ 4720259 h 6903719"/>
                <a:gd name="connsiteX7" fmla="*/ 0 w 9212297"/>
                <a:gd name="connsiteY7" fmla="*/ 3451860 h 6903719"/>
                <a:gd name="connsiteX8" fmla="*/ 1260000 w 9212297"/>
                <a:gd name="connsiteY8" fmla="*/ 2183460 h 6903719"/>
                <a:gd name="connsiteX9" fmla="*/ 1260000 w 9212297"/>
                <a:gd name="connsiteY9" fmla="*/ 2 h 6903719"/>
                <a:gd name="connsiteX10" fmla="*/ 3116297 w 9212297"/>
                <a:gd name="connsiteY10" fmla="*/ 2 h 6903719"/>
                <a:gd name="connsiteX0" fmla="*/ 2907608 w 9003608"/>
                <a:gd name="connsiteY0" fmla="*/ 0 h 6903719"/>
                <a:gd name="connsiteX1" fmla="*/ 9003608 w 9003608"/>
                <a:gd name="connsiteY1" fmla="*/ 0 h 6903719"/>
                <a:gd name="connsiteX2" fmla="*/ 9003608 w 9003608"/>
                <a:gd name="connsiteY2" fmla="*/ 6903717 h 6903719"/>
                <a:gd name="connsiteX3" fmla="*/ 7147311 w 9003608"/>
                <a:gd name="connsiteY3" fmla="*/ 6903717 h 6903719"/>
                <a:gd name="connsiteX4" fmla="*/ 7147311 w 9003608"/>
                <a:gd name="connsiteY4" fmla="*/ 6903719 h 6903719"/>
                <a:gd name="connsiteX5" fmla="*/ 1051311 w 9003608"/>
                <a:gd name="connsiteY5" fmla="*/ 6903719 h 6903719"/>
                <a:gd name="connsiteX6" fmla="*/ 1051311 w 9003608"/>
                <a:gd name="connsiteY6" fmla="*/ 4720259 h 6903719"/>
                <a:gd name="connsiteX7" fmla="*/ 0 w 9003608"/>
                <a:gd name="connsiteY7" fmla="*/ 3382201 h 6903719"/>
                <a:gd name="connsiteX8" fmla="*/ 1051311 w 9003608"/>
                <a:gd name="connsiteY8" fmla="*/ 2183460 h 6903719"/>
                <a:gd name="connsiteX9" fmla="*/ 1051311 w 9003608"/>
                <a:gd name="connsiteY9" fmla="*/ 2 h 6903719"/>
                <a:gd name="connsiteX10" fmla="*/ 2907608 w 9003608"/>
                <a:gd name="connsiteY10" fmla="*/ 2 h 6903719"/>
                <a:gd name="connsiteX11" fmla="*/ 2907608 w 9003608"/>
                <a:gd name="connsiteY11" fmla="*/ 0 h 6903719"/>
                <a:gd name="connsiteX0" fmla="*/ 2907905 w 9003905"/>
                <a:gd name="connsiteY0" fmla="*/ 0 h 6903719"/>
                <a:gd name="connsiteX1" fmla="*/ 9003905 w 9003905"/>
                <a:gd name="connsiteY1" fmla="*/ 0 h 6903719"/>
                <a:gd name="connsiteX2" fmla="*/ 9003905 w 9003905"/>
                <a:gd name="connsiteY2" fmla="*/ 6903717 h 6903719"/>
                <a:gd name="connsiteX3" fmla="*/ 7147608 w 9003905"/>
                <a:gd name="connsiteY3" fmla="*/ 6903717 h 6903719"/>
                <a:gd name="connsiteX4" fmla="*/ 7147608 w 9003905"/>
                <a:gd name="connsiteY4" fmla="*/ 6903719 h 6903719"/>
                <a:gd name="connsiteX5" fmla="*/ 1051608 w 9003905"/>
                <a:gd name="connsiteY5" fmla="*/ 6903719 h 6903719"/>
                <a:gd name="connsiteX6" fmla="*/ 1051608 w 9003905"/>
                <a:gd name="connsiteY6" fmla="*/ 4720259 h 6903719"/>
                <a:gd name="connsiteX7" fmla="*/ 297 w 9003905"/>
                <a:gd name="connsiteY7" fmla="*/ 3382201 h 6903719"/>
                <a:gd name="connsiteX8" fmla="*/ 1051608 w 9003905"/>
                <a:gd name="connsiteY8" fmla="*/ 2183460 h 6903719"/>
                <a:gd name="connsiteX9" fmla="*/ 1051608 w 9003905"/>
                <a:gd name="connsiteY9" fmla="*/ 2 h 6903719"/>
                <a:gd name="connsiteX10" fmla="*/ 2907905 w 9003905"/>
                <a:gd name="connsiteY10" fmla="*/ 2 h 6903719"/>
                <a:gd name="connsiteX11" fmla="*/ 2907905 w 9003905"/>
                <a:gd name="connsiteY11" fmla="*/ 0 h 6903719"/>
                <a:gd name="connsiteX0" fmla="*/ 1856298 w 7952298"/>
                <a:gd name="connsiteY0" fmla="*/ 0 h 6903719"/>
                <a:gd name="connsiteX1" fmla="*/ 7952298 w 7952298"/>
                <a:gd name="connsiteY1" fmla="*/ 0 h 6903719"/>
                <a:gd name="connsiteX2" fmla="*/ 7952298 w 7952298"/>
                <a:gd name="connsiteY2" fmla="*/ 6903717 h 6903719"/>
                <a:gd name="connsiteX3" fmla="*/ 6096001 w 7952298"/>
                <a:gd name="connsiteY3" fmla="*/ 6903717 h 6903719"/>
                <a:gd name="connsiteX4" fmla="*/ 6096001 w 7952298"/>
                <a:gd name="connsiteY4" fmla="*/ 6903719 h 6903719"/>
                <a:gd name="connsiteX5" fmla="*/ 1 w 7952298"/>
                <a:gd name="connsiteY5" fmla="*/ 6903719 h 6903719"/>
                <a:gd name="connsiteX6" fmla="*/ 1 w 7952298"/>
                <a:gd name="connsiteY6" fmla="*/ 4720259 h 6903719"/>
                <a:gd name="connsiteX7" fmla="*/ 1 w 7952298"/>
                <a:gd name="connsiteY7" fmla="*/ 2183460 h 6903719"/>
                <a:gd name="connsiteX8" fmla="*/ 1 w 7952298"/>
                <a:gd name="connsiteY8" fmla="*/ 2 h 6903719"/>
                <a:gd name="connsiteX9" fmla="*/ 1856298 w 7952298"/>
                <a:gd name="connsiteY9" fmla="*/ 2 h 6903719"/>
                <a:gd name="connsiteX10" fmla="*/ 1856298 w 7952298"/>
                <a:gd name="connsiteY10" fmla="*/ 0 h 6903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7952298" h="6903719">
                  <a:moveTo>
                    <a:pt x="1856298" y="0"/>
                  </a:moveTo>
                  <a:lnTo>
                    <a:pt x="7952298" y="0"/>
                  </a:lnTo>
                  <a:lnTo>
                    <a:pt x="7952298" y="6903717"/>
                  </a:lnTo>
                  <a:lnTo>
                    <a:pt x="6096001" y="6903717"/>
                  </a:lnTo>
                  <a:lnTo>
                    <a:pt x="6096001" y="6903719"/>
                  </a:lnTo>
                  <a:lnTo>
                    <a:pt x="1" y="6903719"/>
                  </a:lnTo>
                  <a:lnTo>
                    <a:pt x="1" y="4720259"/>
                  </a:lnTo>
                  <a:lnTo>
                    <a:pt x="1" y="2183460"/>
                  </a:lnTo>
                  <a:lnTo>
                    <a:pt x="1" y="2"/>
                  </a:lnTo>
                  <a:lnTo>
                    <a:pt x="1856298" y="2"/>
                  </a:lnTo>
                  <a:lnTo>
                    <a:pt x="1856298" y="0"/>
                  </a:lnTo>
                  <a:close/>
                </a:path>
              </a:pathLst>
            </a:custGeom>
            <a:pattFill prst="openDmnd">
              <a:fgClr>
                <a:schemeClr val="bg2"/>
              </a:fgClr>
              <a:bgClr>
                <a:schemeClr val="bg1"/>
              </a:bgClr>
            </a:pattFill>
            <a:ln>
              <a:noFill/>
            </a:ln>
            <a:effectLst>
              <a:outerShdw blurRad="50800" dist="38100" dir="10800000" algn="r" rotWithShape="0">
                <a:schemeClr val="bg1">
                  <a:alpha val="40000"/>
                </a:scheme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just"/>
              <a:endParaRPr lang="pl-PL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just"/>
              <a:endParaRPr lang="pl-PL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marL="285750" indent="-285750" algn="just">
                <a:buFontTx/>
                <a:buChar char="-"/>
              </a:pPr>
              <a:endParaRPr lang="pl-PL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just"/>
              <a:endParaRPr lang="pl-PL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pl-PL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pl-PL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pl-PL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pl-PL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pl-PL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pl-PL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pl-PL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pl-PL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pl-PL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pl-PL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pl-PL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10" name="Łącznik prosty 9">
              <a:extLst>
                <a:ext uri="{FF2B5EF4-FFF2-40B4-BE49-F238E27FC236}">
                  <a16:creationId xmlns:a16="http://schemas.microsoft.com/office/drawing/2014/main" id="{190F8422-CBEB-286A-22A2-412549D5E617}"/>
                </a:ext>
              </a:extLst>
            </p:cNvPr>
            <p:cNvCxnSpPr/>
            <p:nvPr/>
          </p:nvCxnSpPr>
          <p:spPr>
            <a:xfrm flipV="1">
              <a:off x="276130" y="1282338"/>
              <a:ext cx="1140044" cy="8573"/>
            </a:xfrm>
            <a:prstGeom prst="line">
              <a:avLst/>
            </a:prstGeom>
            <a:ln w="952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" name="Prostokąt 4">
              <a:extLst>
                <a:ext uri="{FF2B5EF4-FFF2-40B4-BE49-F238E27FC236}">
                  <a16:creationId xmlns:a16="http://schemas.microsoft.com/office/drawing/2014/main" id="{8CCFAB9F-945B-464D-85CB-89676E52CD45}"/>
                </a:ext>
              </a:extLst>
            </p:cNvPr>
            <p:cNvSpPr/>
            <p:nvPr/>
          </p:nvSpPr>
          <p:spPr>
            <a:xfrm>
              <a:off x="-52386" y="579228"/>
              <a:ext cx="1737192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pl-PL" sz="2400" b="1" dirty="0">
                  <a:solidFill>
                    <a:schemeClr val="bg1"/>
                  </a:solidFill>
                  <a:latin typeface="Adelle Sans Devanagari Extrabol" panose="02000503000000020004" pitchFamily="2" charset="-78"/>
                  <a:cs typeface="Adelle Sans Devanagari Extrabol" panose="02000503000000020004" pitchFamily="2" charset="-78"/>
                </a:rPr>
                <a:t> </a:t>
              </a:r>
              <a:r>
                <a:rPr lang="pl-PL" sz="1600" b="1" dirty="0">
                  <a:solidFill>
                    <a:schemeClr val="bg1"/>
                  </a:solidFill>
                  <a:latin typeface="Adelle Sans Devanagari Extrabol" panose="02000503000000020004" pitchFamily="2" charset="-78"/>
                  <a:cs typeface="Adelle Sans Devanagari Extrabol" panose="02000503000000020004" pitchFamily="2" charset="-78"/>
                </a:rPr>
                <a:t>WSPÓŁPRACA KRAJOWA</a:t>
              </a:r>
            </a:p>
          </p:txBody>
        </p:sp>
        <p:grpSp>
          <p:nvGrpSpPr>
            <p:cNvPr id="15" name="Grupa 14">
              <a:extLst>
                <a:ext uri="{FF2B5EF4-FFF2-40B4-BE49-F238E27FC236}">
                  <a16:creationId xmlns:a16="http://schemas.microsoft.com/office/drawing/2014/main" id="{8E29BEF8-6D9C-4042-AA40-2826DBE5C22E}"/>
                </a:ext>
              </a:extLst>
            </p:cNvPr>
            <p:cNvGrpSpPr/>
            <p:nvPr/>
          </p:nvGrpSpPr>
          <p:grpSpPr>
            <a:xfrm>
              <a:off x="0" y="5192713"/>
              <a:ext cx="1632421" cy="1655762"/>
              <a:chOff x="16926" y="4344326"/>
              <a:chExt cx="2001943" cy="2011097"/>
            </a:xfrm>
          </p:grpSpPr>
          <p:sp>
            <p:nvSpPr>
              <p:cNvPr id="16" name="Owal 15">
                <a:extLst>
                  <a:ext uri="{FF2B5EF4-FFF2-40B4-BE49-F238E27FC236}">
                    <a16:creationId xmlns:a16="http://schemas.microsoft.com/office/drawing/2014/main" id="{ACFBE7DC-D159-4D38-BA58-FD7D113F4928}"/>
                  </a:ext>
                </a:extLst>
              </p:cNvPr>
              <p:cNvSpPr/>
              <p:nvPr/>
            </p:nvSpPr>
            <p:spPr>
              <a:xfrm>
                <a:off x="16926" y="4344326"/>
                <a:ext cx="2001943" cy="2011097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l-PL" sz="1350"/>
              </a:p>
            </p:txBody>
          </p:sp>
          <p:pic>
            <p:nvPicPr>
              <p:cNvPr id="17" name="Obraz 16">
                <a:extLst>
                  <a:ext uri="{FF2B5EF4-FFF2-40B4-BE49-F238E27FC236}">
                    <a16:creationId xmlns:a16="http://schemas.microsoft.com/office/drawing/2014/main" id="{37C97DF9-E0C1-4CFD-90B2-97434C8B291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65054" y="4435259"/>
                <a:ext cx="1896527" cy="1851054"/>
              </a:xfrm>
              <a:prstGeom prst="rect">
                <a:avLst/>
              </a:prstGeom>
            </p:spPr>
          </p:pic>
        </p:grpSp>
      </p:grpSp>
      <p:pic>
        <p:nvPicPr>
          <p:cNvPr id="8" name="Obraz 7">
            <a:extLst>
              <a:ext uri="{FF2B5EF4-FFF2-40B4-BE49-F238E27FC236}">
                <a16:creationId xmlns:a16="http://schemas.microsoft.com/office/drawing/2014/main" id="{C57F5BCB-D34F-4CBE-8826-039E2D47845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8668" y="6004559"/>
            <a:ext cx="2418532" cy="626937"/>
          </a:xfrm>
          <a:prstGeom prst="rect">
            <a:avLst/>
          </a:prstGeom>
        </p:spPr>
      </p:pic>
      <p:sp>
        <p:nvSpPr>
          <p:cNvPr id="14" name="pole tekstowe 13">
            <a:extLst>
              <a:ext uri="{FF2B5EF4-FFF2-40B4-BE49-F238E27FC236}">
                <a16:creationId xmlns:a16="http://schemas.microsoft.com/office/drawing/2014/main" id="{AF9CC547-75A4-4D9F-9581-4C5B920DB5E5}"/>
              </a:ext>
            </a:extLst>
          </p:cNvPr>
          <p:cNvSpPr txBox="1"/>
          <p:nvPr/>
        </p:nvSpPr>
        <p:spPr>
          <a:xfrm>
            <a:off x="1710923" y="226503"/>
            <a:ext cx="7104651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l-PL" dirty="0">
                <a:latin typeface="Times New Roman" panose="02020603050405020304" pitchFamily="18" charset="0"/>
                <a:cs typeface="Times New Roman" panose="02020603050405020304" pitchFamily="18" charset="0"/>
              </a:rPr>
              <a:t>NASK – Naukowa i Akademicka Sieć Komputerowa – Państwowy Instytut Badawczy (tworzenie kampanii medialnych, infografiki, organizacja konferencji, tworzenie materiałów edukacyjnych, przeprowadzanie </a:t>
            </a:r>
            <a:r>
              <a:rPr lang="pl-PL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webinarów</a:t>
            </a:r>
            <a:r>
              <a:rPr lang="pl-PL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udział w projekcie dot. mowy nienawiści w sieci,                              ze szczególnym uwzględnieniem działań profilaktycznych/prewencyjnych)</a:t>
            </a:r>
          </a:p>
          <a:p>
            <a:pPr algn="just"/>
            <a:endParaRPr lang="pl-PL" dirty="0"/>
          </a:p>
        </p:txBody>
      </p:sp>
      <p:pic>
        <p:nvPicPr>
          <p:cNvPr id="9" name="Obraz 8">
            <a:extLst>
              <a:ext uri="{FF2B5EF4-FFF2-40B4-BE49-F238E27FC236}">
                <a16:creationId xmlns:a16="http://schemas.microsoft.com/office/drawing/2014/main" id="{8D7B2071-E820-4F76-A5D2-EF5E3192E21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771093" y="1727339"/>
            <a:ext cx="3334307" cy="4117201"/>
          </a:xfrm>
          <a:prstGeom prst="rect">
            <a:avLst/>
          </a:prstGeom>
        </p:spPr>
      </p:pic>
      <p:pic>
        <p:nvPicPr>
          <p:cNvPr id="12" name="Obraz 11">
            <a:extLst>
              <a:ext uri="{FF2B5EF4-FFF2-40B4-BE49-F238E27FC236}">
                <a16:creationId xmlns:a16="http://schemas.microsoft.com/office/drawing/2014/main" id="{EA9EFA4C-B4A2-4C6D-848E-707A3EC19BD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205835" y="1727341"/>
            <a:ext cx="3613929" cy="41171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422960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dtytuł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pl-PL"/>
          </a:p>
        </p:txBody>
      </p:sp>
      <p:grpSp>
        <p:nvGrpSpPr>
          <p:cNvPr id="8" name="Grupa 7">
            <a:extLst>
              <a:ext uri="{FF2B5EF4-FFF2-40B4-BE49-F238E27FC236}">
                <a16:creationId xmlns:a16="http://schemas.microsoft.com/office/drawing/2014/main" id="{2C15CE4F-AEE6-43F0-93BC-8E9404296585}"/>
              </a:ext>
            </a:extLst>
          </p:cNvPr>
          <p:cNvGrpSpPr/>
          <p:nvPr/>
        </p:nvGrpSpPr>
        <p:grpSpPr>
          <a:xfrm>
            <a:off x="-52386" y="-9525"/>
            <a:ext cx="9203115" cy="6867822"/>
            <a:chOff x="-52386" y="-9525"/>
            <a:chExt cx="9203115" cy="6867822"/>
          </a:xfrm>
        </p:grpSpPr>
        <p:pic>
          <p:nvPicPr>
            <p:cNvPr id="4" name="Obraz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-1" y="-298"/>
              <a:ext cx="9144001" cy="6858595"/>
            </a:xfrm>
            <a:prstGeom prst="rect">
              <a:avLst/>
            </a:prstGeom>
          </p:spPr>
        </p:pic>
        <p:sp>
          <p:nvSpPr>
            <p:cNvPr id="6" name="Dowolny kształt 5">
              <a:extLst>
                <a:ext uri="{FF2B5EF4-FFF2-40B4-BE49-F238E27FC236}">
                  <a16:creationId xmlns:a16="http://schemas.microsoft.com/office/drawing/2014/main" id="{29310961-AABC-A1CC-66AE-E1D4B519A509}"/>
                </a:ext>
              </a:extLst>
            </p:cNvPr>
            <p:cNvSpPr/>
            <p:nvPr/>
          </p:nvSpPr>
          <p:spPr>
            <a:xfrm>
              <a:off x="1632421" y="-9525"/>
              <a:ext cx="7518308" cy="6858000"/>
            </a:xfrm>
            <a:custGeom>
              <a:avLst/>
              <a:gdLst>
                <a:gd name="connsiteX0" fmla="*/ 3116297 w 9212297"/>
                <a:gd name="connsiteY0" fmla="*/ 0 h 6903719"/>
                <a:gd name="connsiteX1" fmla="*/ 9212297 w 9212297"/>
                <a:gd name="connsiteY1" fmla="*/ 0 h 6903719"/>
                <a:gd name="connsiteX2" fmla="*/ 9212297 w 9212297"/>
                <a:gd name="connsiteY2" fmla="*/ 6903717 h 6903719"/>
                <a:gd name="connsiteX3" fmla="*/ 7356000 w 9212297"/>
                <a:gd name="connsiteY3" fmla="*/ 6903717 h 6903719"/>
                <a:gd name="connsiteX4" fmla="*/ 7356000 w 9212297"/>
                <a:gd name="connsiteY4" fmla="*/ 6903719 h 6903719"/>
                <a:gd name="connsiteX5" fmla="*/ 1260000 w 9212297"/>
                <a:gd name="connsiteY5" fmla="*/ 6903719 h 6903719"/>
                <a:gd name="connsiteX6" fmla="*/ 1260000 w 9212297"/>
                <a:gd name="connsiteY6" fmla="*/ 4720259 h 6903719"/>
                <a:gd name="connsiteX7" fmla="*/ 0 w 9212297"/>
                <a:gd name="connsiteY7" fmla="*/ 3451860 h 6903719"/>
                <a:gd name="connsiteX8" fmla="*/ 1260000 w 9212297"/>
                <a:gd name="connsiteY8" fmla="*/ 2183460 h 6903719"/>
                <a:gd name="connsiteX9" fmla="*/ 1260000 w 9212297"/>
                <a:gd name="connsiteY9" fmla="*/ 2 h 6903719"/>
                <a:gd name="connsiteX10" fmla="*/ 3116297 w 9212297"/>
                <a:gd name="connsiteY10" fmla="*/ 2 h 6903719"/>
                <a:gd name="connsiteX0" fmla="*/ 2907608 w 9003608"/>
                <a:gd name="connsiteY0" fmla="*/ 0 h 6903719"/>
                <a:gd name="connsiteX1" fmla="*/ 9003608 w 9003608"/>
                <a:gd name="connsiteY1" fmla="*/ 0 h 6903719"/>
                <a:gd name="connsiteX2" fmla="*/ 9003608 w 9003608"/>
                <a:gd name="connsiteY2" fmla="*/ 6903717 h 6903719"/>
                <a:gd name="connsiteX3" fmla="*/ 7147311 w 9003608"/>
                <a:gd name="connsiteY3" fmla="*/ 6903717 h 6903719"/>
                <a:gd name="connsiteX4" fmla="*/ 7147311 w 9003608"/>
                <a:gd name="connsiteY4" fmla="*/ 6903719 h 6903719"/>
                <a:gd name="connsiteX5" fmla="*/ 1051311 w 9003608"/>
                <a:gd name="connsiteY5" fmla="*/ 6903719 h 6903719"/>
                <a:gd name="connsiteX6" fmla="*/ 1051311 w 9003608"/>
                <a:gd name="connsiteY6" fmla="*/ 4720259 h 6903719"/>
                <a:gd name="connsiteX7" fmla="*/ 0 w 9003608"/>
                <a:gd name="connsiteY7" fmla="*/ 3382201 h 6903719"/>
                <a:gd name="connsiteX8" fmla="*/ 1051311 w 9003608"/>
                <a:gd name="connsiteY8" fmla="*/ 2183460 h 6903719"/>
                <a:gd name="connsiteX9" fmla="*/ 1051311 w 9003608"/>
                <a:gd name="connsiteY9" fmla="*/ 2 h 6903719"/>
                <a:gd name="connsiteX10" fmla="*/ 2907608 w 9003608"/>
                <a:gd name="connsiteY10" fmla="*/ 2 h 6903719"/>
                <a:gd name="connsiteX11" fmla="*/ 2907608 w 9003608"/>
                <a:gd name="connsiteY11" fmla="*/ 0 h 6903719"/>
                <a:gd name="connsiteX0" fmla="*/ 2907905 w 9003905"/>
                <a:gd name="connsiteY0" fmla="*/ 0 h 6903719"/>
                <a:gd name="connsiteX1" fmla="*/ 9003905 w 9003905"/>
                <a:gd name="connsiteY1" fmla="*/ 0 h 6903719"/>
                <a:gd name="connsiteX2" fmla="*/ 9003905 w 9003905"/>
                <a:gd name="connsiteY2" fmla="*/ 6903717 h 6903719"/>
                <a:gd name="connsiteX3" fmla="*/ 7147608 w 9003905"/>
                <a:gd name="connsiteY3" fmla="*/ 6903717 h 6903719"/>
                <a:gd name="connsiteX4" fmla="*/ 7147608 w 9003905"/>
                <a:gd name="connsiteY4" fmla="*/ 6903719 h 6903719"/>
                <a:gd name="connsiteX5" fmla="*/ 1051608 w 9003905"/>
                <a:gd name="connsiteY5" fmla="*/ 6903719 h 6903719"/>
                <a:gd name="connsiteX6" fmla="*/ 1051608 w 9003905"/>
                <a:gd name="connsiteY6" fmla="*/ 4720259 h 6903719"/>
                <a:gd name="connsiteX7" fmla="*/ 297 w 9003905"/>
                <a:gd name="connsiteY7" fmla="*/ 3382201 h 6903719"/>
                <a:gd name="connsiteX8" fmla="*/ 1051608 w 9003905"/>
                <a:gd name="connsiteY8" fmla="*/ 2183460 h 6903719"/>
                <a:gd name="connsiteX9" fmla="*/ 1051608 w 9003905"/>
                <a:gd name="connsiteY9" fmla="*/ 2 h 6903719"/>
                <a:gd name="connsiteX10" fmla="*/ 2907905 w 9003905"/>
                <a:gd name="connsiteY10" fmla="*/ 2 h 6903719"/>
                <a:gd name="connsiteX11" fmla="*/ 2907905 w 9003905"/>
                <a:gd name="connsiteY11" fmla="*/ 0 h 6903719"/>
                <a:gd name="connsiteX0" fmla="*/ 1856298 w 7952298"/>
                <a:gd name="connsiteY0" fmla="*/ 0 h 6903719"/>
                <a:gd name="connsiteX1" fmla="*/ 7952298 w 7952298"/>
                <a:gd name="connsiteY1" fmla="*/ 0 h 6903719"/>
                <a:gd name="connsiteX2" fmla="*/ 7952298 w 7952298"/>
                <a:gd name="connsiteY2" fmla="*/ 6903717 h 6903719"/>
                <a:gd name="connsiteX3" fmla="*/ 6096001 w 7952298"/>
                <a:gd name="connsiteY3" fmla="*/ 6903717 h 6903719"/>
                <a:gd name="connsiteX4" fmla="*/ 6096001 w 7952298"/>
                <a:gd name="connsiteY4" fmla="*/ 6903719 h 6903719"/>
                <a:gd name="connsiteX5" fmla="*/ 1 w 7952298"/>
                <a:gd name="connsiteY5" fmla="*/ 6903719 h 6903719"/>
                <a:gd name="connsiteX6" fmla="*/ 1 w 7952298"/>
                <a:gd name="connsiteY6" fmla="*/ 4720259 h 6903719"/>
                <a:gd name="connsiteX7" fmla="*/ 1 w 7952298"/>
                <a:gd name="connsiteY7" fmla="*/ 2183460 h 6903719"/>
                <a:gd name="connsiteX8" fmla="*/ 1 w 7952298"/>
                <a:gd name="connsiteY8" fmla="*/ 2 h 6903719"/>
                <a:gd name="connsiteX9" fmla="*/ 1856298 w 7952298"/>
                <a:gd name="connsiteY9" fmla="*/ 2 h 6903719"/>
                <a:gd name="connsiteX10" fmla="*/ 1856298 w 7952298"/>
                <a:gd name="connsiteY10" fmla="*/ 0 h 6903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7952298" h="6903719">
                  <a:moveTo>
                    <a:pt x="1856298" y="0"/>
                  </a:moveTo>
                  <a:lnTo>
                    <a:pt x="7952298" y="0"/>
                  </a:lnTo>
                  <a:lnTo>
                    <a:pt x="7952298" y="6903717"/>
                  </a:lnTo>
                  <a:lnTo>
                    <a:pt x="6096001" y="6903717"/>
                  </a:lnTo>
                  <a:lnTo>
                    <a:pt x="6096001" y="6903719"/>
                  </a:lnTo>
                  <a:lnTo>
                    <a:pt x="1" y="6903719"/>
                  </a:lnTo>
                  <a:lnTo>
                    <a:pt x="1" y="4720259"/>
                  </a:lnTo>
                  <a:lnTo>
                    <a:pt x="1" y="2183460"/>
                  </a:lnTo>
                  <a:lnTo>
                    <a:pt x="1" y="2"/>
                  </a:lnTo>
                  <a:lnTo>
                    <a:pt x="1856298" y="2"/>
                  </a:lnTo>
                  <a:lnTo>
                    <a:pt x="1856298" y="0"/>
                  </a:lnTo>
                  <a:close/>
                </a:path>
              </a:pathLst>
            </a:custGeom>
            <a:pattFill prst="openDmnd">
              <a:fgClr>
                <a:schemeClr val="bg2"/>
              </a:fgClr>
              <a:bgClr>
                <a:schemeClr val="bg1"/>
              </a:bgClr>
            </a:pattFill>
            <a:ln>
              <a:noFill/>
            </a:ln>
            <a:effectLst>
              <a:outerShdw blurRad="50800" dist="38100" dir="10800000" algn="r" rotWithShape="0">
                <a:schemeClr val="bg1">
                  <a:alpha val="40000"/>
                </a:scheme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just"/>
              <a:endParaRPr lang="pl-PL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just"/>
              <a:endParaRPr lang="pl-PL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pl-PL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pl-PL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pl-PL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pl-PL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pl-PL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pl-PL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pl-PL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pl-PL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pl-PL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pl-PL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pl-PL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pl-PL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10" name="Łącznik prosty 9">
              <a:extLst>
                <a:ext uri="{FF2B5EF4-FFF2-40B4-BE49-F238E27FC236}">
                  <a16:creationId xmlns:a16="http://schemas.microsoft.com/office/drawing/2014/main" id="{190F8422-CBEB-286A-22A2-412549D5E617}"/>
                </a:ext>
              </a:extLst>
            </p:cNvPr>
            <p:cNvCxnSpPr/>
            <p:nvPr/>
          </p:nvCxnSpPr>
          <p:spPr>
            <a:xfrm flipV="1">
              <a:off x="276130" y="1282338"/>
              <a:ext cx="1140044" cy="8573"/>
            </a:xfrm>
            <a:prstGeom prst="line">
              <a:avLst/>
            </a:prstGeom>
            <a:ln w="952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" name="Prostokąt 4">
              <a:extLst>
                <a:ext uri="{FF2B5EF4-FFF2-40B4-BE49-F238E27FC236}">
                  <a16:creationId xmlns:a16="http://schemas.microsoft.com/office/drawing/2014/main" id="{8CCFAB9F-945B-464D-85CB-89676E52CD45}"/>
                </a:ext>
              </a:extLst>
            </p:cNvPr>
            <p:cNvSpPr/>
            <p:nvPr/>
          </p:nvSpPr>
          <p:spPr>
            <a:xfrm>
              <a:off x="-52386" y="579228"/>
              <a:ext cx="1737192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pl-PL" sz="2400" b="1" dirty="0">
                  <a:solidFill>
                    <a:schemeClr val="bg1"/>
                  </a:solidFill>
                  <a:latin typeface="Adelle Sans Devanagari Extrabol" panose="02000503000000020004" pitchFamily="2" charset="-78"/>
                  <a:cs typeface="Adelle Sans Devanagari Extrabol" panose="02000503000000020004" pitchFamily="2" charset="-78"/>
                </a:rPr>
                <a:t> </a:t>
              </a:r>
              <a:r>
                <a:rPr lang="pl-PL" sz="1600" b="1" dirty="0">
                  <a:solidFill>
                    <a:schemeClr val="bg1"/>
                  </a:solidFill>
                  <a:latin typeface="Adelle Sans Devanagari Extrabol" panose="02000503000000020004" pitchFamily="2" charset="-78"/>
                  <a:cs typeface="Adelle Sans Devanagari Extrabol" panose="02000503000000020004" pitchFamily="2" charset="-78"/>
                </a:rPr>
                <a:t>WSPÓŁPRACA KRAJOWA</a:t>
              </a:r>
            </a:p>
          </p:txBody>
        </p:sp>
      </p:grpSp>
      <p:sp>
        <p:nvSpPr>
          <p:cNvPr id="7" name="Prostokąt 6">
            <a:extLst>
              <a:ext uri="{FF2B5EF4-FFF2-40B4-BE49-F238E27FC236}">
                <a16:creationId xmlns:a16="http://schemas.microsoft.com/office/drawing/2014/main" id="{9E19630C-5A45-4CF0-8CEE-A093CE843A4E}"/>
              </a:ext>
            </a:extLst>
          </p:cNvPr>
          <p:cNvSpPr/>
          <p:nvPr/>
        </p:nvSpPr>
        <p:spPr>
          <a:xfrm>
            <a:off x="103390" y="1483393"/>
            <a:ext cx="142859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en-GB" b="1" dirty="0">
              <a:solidFill>
                <a:schemeClr val="accent2"/>
              </a:solidFill>
              <a:latin typeface="Adelle Sans Devanagari Extrabol" panose="02000503000000020004" pitchFamily="2" charset="-78"/>
              <a:cs typeface="Adelle Sans Devanagari Extrabol" panose="02000503000000020004" pitchFamily="2" charset="-78"/>
            </a:endParaRPr>
          </a:p>
        </p:txBody>
      </p:sp>
      <p:grpSp>
        <p:nvGrpSpPr>
          <p:cNvPr id="15" name="Grupa 14">
            <a:extLst>
              <a:ext uri="{FF2B5EF4-FFF2-40B4-BE49-F238E27FC236}">
                <a16:creationId xmlns:a16="http://schemas.microsoft.com/office/drawing/2014/main" id="{8E29BEF8-6D9C-4042-AA40-2826DBE5C22E}"/>
              </a:ext>
            </a:extLst>
          </p:cNvPr>
          <p:cNvGrpSpPr/>
          <p:nvPr/>
        </p:nvGrpSpPr>
        <p:grpSpPr>
          <a:xfrm>
            <a:off x="0" y="5192713"/>
            <a:ext cx="1632421" cy="1655762"/>
            <a:chOff x="16926" y="4344326"/>
            <a:chExt cx="2001943" cy="2011097"/>
          </a:xfrm>
        </p:grpSpPr>
        <p:sp>
          <p:nvSpPr>
            <p:cNvPr id="16" name="Owal 15">
              <a:extLst>
                <a:ext uri="{FF2B5EF4-FFF2-40B4-BE49-F238E27FC236}">
                  <a16:creationId xmlns:a16="http://schemas.microsoft.com/office/drawing/2014/main" id="{ACFBE7DC-D159-4D38-BA58-FD7D113F4928}"/>
                </a:ext>
              </a:extLst>
            </p:cNvPr>
            <p:cNvSpPr/>
            <p:nvPr/>
          </p:nvSpPr>
          <p:spPr>
            <a:xfrm>
              <a:off x="16926" y="4344326"/>
              <a:ext cx="2001943" cy="201109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 sz="1350"/>
            </a:p>
          </p:txBody>
        </p:sp>
        <p:pic>
          <p:nvPicPr>
            <p:cNvPr id="17" name="Obraz 16">
              <a:extLst>
                <a:ext uri="{FF2B5EF4-FFF2-40B4-BE49-F238E27FC236}">
                  <a16:creationId xmlns:a16="http://schemas.microsoft.com/office/drawing/2014/main" id="{37C97DF9-E0C1-4CFD-90B2-97434C8B291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5054" y="4435259"/>
              <a:ext cx="1896527" cy="1851054"/>
            </a:xfrm>
            <a:prstGeom prst="rect">
              <a:avLst/>
            </a:prstGeom>
          </p:spPr>
        </p:pic>
      </p:grpSp>
      <p:pic>
        <p:nvPicPr>
          <p:cNvPr id="2" name="Obraz 1">
            <a:extLst>
              <a:ext uri="{FF2B5EF4-FFF2-40B4-BE49-F238E27FC236}">
                <a16:creationId xmlns:a16="http://schemas.microsoft.com/office/drawing/2014/main" id="{F4AED099-CEC5-4512-A285-2CD2B4AF9B1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812308" y="2523095"/>
            <a:ext cx="4104763" cy="2038044"/>
          </a:xfrm>
          <a:prstGeom prst="rect">
            <a:avLst/>
          </a:prstGeom>
        </p:spPr>
      </p:pic>
      <p:pic>
        <p:nvPicPr>
          <p:cNvPr id="12" name="Obraz 11">
            <a:extLst>
              <a:ext uri="{FF2B5EF4-FFF2-40B4-BE49-F238E27FC236}">
                <a16:creationId xmlns:a16="http://schemas.microsoft.com/office/drawing/2014/main" id="{3BFF6F78-01B1-42A1-BEA4-C9C67DC58C59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2308" y="4603138"/>
            <a:ext cx="4104763" cy="2188438"/>
          </a:xfrm>
          <a:prstGeom prst="rect">
            <a:avLst/>
          </a:prstGeom>
        </p:spPr>
      </p:pic>
      <p:sp>
        <p:nvSpPr>
          <p:cNvPr id="19" name="pole tekstowe 18">
            <a:extLst>
              <a:ext uri="{FF2B5EF4-FFF2-40B4-BE49-F238E27FC236}">
                <a16:creationId xmlns:a16="http://schemas.microsoft.com/office/drawing/2014/main" id="{1094906F-7C11-4853-9CF7-0960932C6AE0}"/>
              </a:ext>
            </a:extLst>
          </p:cNvPr>
          <p:cNvSpPr txBox="1"/>
          <p:nvPr/>
        </p:nvSpPr>
        <p:spPr>
          <a:xfrm>
            <a:off x="1710923" y="226503"/>
            <a:ext cx="7104651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l-PL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fundacje, radia (uczestnictwo w spotkaniach, nagraniach, seminariach, </a:t>
            </a:r>
            <a:r>
              <a:rPr lang="pl-PL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webinarach</a:t>
            </a:r>
            <a:r>
              <a:rPr lang="pl-PL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pPr algn="just"/>
            <a:endParaRPr lang="pl-PL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pl-PL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telewizje obejmujące zasięg regionalny oraz krajowy (uczestnictwo                                     w programach edukacyjnych);</a:t>
            </a:r>
          </a:p>
          <a:p>
            <a:pPr algn="just"/>
            <a:endParaRPr lang="pl-PL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pl-PL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uniwersytety, szkoły, uczelnie, kuratoria, gazety poprzez organizację spotkań edukacyjnych, podpisywanie umów, objęciem patronatem szkół;</a:t>
            </a:r>
          </a:p>
          <a:p>
            <a:pPr algn="just"/>
            <a:endParaRPr lang="pl-PL" dirty="0"/>
          </a:p>
        </p:txBody>
      </p:sp>
      <p:pic>
        <p:nvPicPr>
          <p:cNvPr id="9" name="Obraz 8">
            <a:extLst>
              <a:ext uri="{FF2B5EF4-FFF2-40B4-BE49-F238E27FC236}">
                <a16:creationId xmlns:a16="http://schemas.microsoft.com/office/drawing/2014/main" id="{1919C76B-F1E1-41B9-94DD-0F5FAEE6CA6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930757" y="2681937"/>
            <a:ext cx="3906687" cy="19165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83560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dtytuł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pl-PL"/>
          </a:p>
        </p:txBody>
      </p:sp>
      <p:grpSp>
        <p:nvGrpSpPr>
          <p:cNvPr id="8" name="Grupa 7">
            <a:extLst>
              <a:ext uri="{FF2B5EF4-FFF2-40B4-BE49-F238E27FC236}">
                <a16:creationId xmlns:a16="http://schemas.microsoft.com/office/drawing/2014/main" id="{2C15CE4F-AEE6-43F0-93BC-8E9404296585}"/>
              </a:ext>
            </a:extLst>
          </p:cNvPr>
          <p:cNvGrpSpPr/>
          <p:nvPr/>
        </p:nvGrpSpPr>
        <p:grpSpPr>
          <a:xfrm>
            <a:off x="-52386" y="-9525"/>
            <a:ext cx="9203115" cy="6867822"/>
            <a:chOff x="-52386" y="-9525"/>
            <a:chExt cx="9203115" cy="6867822"/>
          </a:xfrm>
        </p:grpSpPr>
        <p:pic>
          <p:nvPicPr>
            <p:cNvPr id="4" name="Obraz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-1" y="-298"/>
              <a:ext cx="9144001" cy="6858595"/>
            </a:xfrm>
            <a:prstGeom prst="rect">
              <a:avLst/>
            </a:prstGeom>
          </p:spPr>
        </p:pic>
        <p:sp>
          <p:nvSpPr>
            <p:cNvPr id="6" name="Dowolny kształt 5">
              <a:extLst>
                <a:ext uri="{FF2B5EF4-FFF2-40B4-BE49-F238E27FC236}">
                  <a16:creationId xmlns:a16="http://schemas.microsoft.com/office/drawing/2014/main" id="{29310961-AABC-A1CC-66AE-E1D4B519A509}"/>
                </a:ext>
              </a:extLst>
            </p:cNvPr>
            <p:cNvSpPr/>
            <p:nvPr/>
          </p:nvSpPr>
          <p:spPr>
            <a:xfrm>
              <a:off x="1632421" y="-9525"/>
              <a:ext cx="7518308" cy="6858000"/>
            </a:xfrm>
            <a:custGeom>
              <a:avLst/>
              <a:gdLst>
                <a:gd name="connsiteX0" fmla="*/ 3116297 w 9212297"/>
                <a:gd name="connsiteY0" fmla="*/ 0 h 6903719"/>
                <a:gd name="connsiteX1" fmla="*/ 9212297 w 9212297"/>
                <a:gd name="connsiteY1" fmla="*/ 0 h 6903719"/>
                <a:gd name="connsiteX2" fmla="*/ 9212297 w 9212297"/>
                <a:gd name="connsiteY2" fmla="*/ 6903717 h 6903719"/>
                <a:gd name="connsiteX3" fmla="*/ 7356000 w 9212297"/>
                <a:gd name="connsiteY3" fmla="*/ 6903717 h 6903719"/>
                <a:gd name="connsiteX4" fmla="*/ 7356000 w 9212297"/>
                <a:gd name="connsiteY4" fmla="*/ 6903719 h 6903719"/>
                <a:gd name="connsiteX5" fmla="*/ 1260000 w 9212297"/>
                <a:gd name="connsiteY5" fmla="*/ 6903719 h 6903719"/>
                <a:gd name="connsiteX6" fmla="*/ 1260000 w 9212297"/>
                <a:gd name="connsiteY6" fmla="*/ 4720259 h 6903719"/>
                <a:gd name="connsiteX7" fmla="*/ 0 w 9212297"/>
                <a:gd name="connsiteY7" fmla="*/ 3451860 h 6903719"/>
                <a:gd name="connsiteX8" fmla="*/ 1260000 w 9212297"/>
                <a:gd name="connsiteY8" fmla="*/ 2183460 h 6903719"/>
                <a:gd name="connsiteX9" fmla="*/ 1260000 w 9212297"/>
                <a:gd name="connsiteY9" fmla="*/ 2 h 6903719"/>
                <a:gd name="connsiteX10" fmla="*/ 3116297 w 9212297"/>
                <a:gd name="connsiteY10" fmla="*/ 2 h 6903719"/>
                <a:gd name="connsiteX0" fmla="*/ 2907608 w 9003608"/>
                <a:gd name="connsiteY0" fmla="*/ 0 h 6903719"/>
                <a:gd name="connsiteX1" fmla="*/ 9003608 w 9003608"/>
                <a:gd name="connsiteY1" fmla="*/ 0 h 6903719"/>
                <a:gd name="connsiteX2" fmla="*/ 9003608 w 9003608"/>
                <a:gd name="connsiteY2" fmla="*/ 6903717 h 6903719"/>
                <a:gd name="connsiteX3" fmla="*/ 7147311 w 9003608"/>
                <a:gd name="connsiteY3" fmla="*/ 6903717 h 6903719"/>
                <a:gd name="connsiteX4" fmla="*/ 7147311 w 9003608"/>
                <a:gd name="connsiteY4" fmla="*/ 6903719 h 6903719"/>
                <a:gd name="connsiteX5" fmla="*/ 1051311 w 9003608"/>
                <a:gd name="connsiteY5" fmla="*/ 6903719 h 6903719"/>
                <a:gd name="connsiteX6" fmla="*/ 1051311 w 9003608"/>
                <a:gd name="connsiteY6" fmla="*/ 4720259 h 6903719"/>
                <a:gd name="connsiteX7" fmla="*/ 0 w 9003608"/>
                <a:gd name="connsiteY7" fmla="*/ 3382201 h 6903719"/>
                <a:gd name="connsiteX8" fmla="*/ 1051311 w 9003608"/>
                <a:gd name="connsiteY8" fmla="*/ 2183460 h 6903719"/>
                <a:gd name="connsiteX9" fmla="*/ 1051311 w 9003608"/>
                <a:gd name="connsiteY9" fmla="*/ 2 h 6903719"/>
                <a:gd name="connsiteX10" fmla="*/ 2907608 w 9003608"/>
                <a:gd name="connsiteY10" fmla="*/ 2 h 6903719"/>
                <a:gd name="connsiteX11" fmla="*/ 2907608 w 9003608"/>
                <a:gd name="connsiteY11" fmla="*/ 0 h 6903719"/>
                <a:gd name="connsiteX0" fmla="*/ 2907905 w 9003905"/>
                <a:gd name="connsiteY0" fmla="*/ 0 h 6903719"/>
                <a:gd name="connsiteX1" fmla="*/ 9003905 w 9003905"/>
                <a:gd name="connsiteY1" fmla="*/ 0 h 6903719"/>
                <a:gd name="connsiteX2" fmla="*/ 9003905 w 9003905"/>
                <a:gd name="connsiteY2" fmla="*/ 6903717 h 6903719"/>
                <a:gd name="connsiteX3" fmla="*/ 7147608 w 9003905"/>
                <a:gd name="connsiteY3" fmla="*/ 6903717 h 6903719"/>
                <a:gd name="connsiteX4" fmla="*/ 7147608 w 9003905"/>
                <a:gd name="connsiteY4" fmla="*/ 6903719 h 6903719"/>
                <a:gd name="connsiteX5" fmla="*/ 1051608 w 9003905"/>
                <a:gd name="connsiteY5" fmla="*/ 6903719 h 6903719"/>
                <a:gd name="connsiteX6" fmla="*/ 1051608 w 9003905"/>
                <a:gd name="connsiteY6" fmla="*/ 4720259 h 6903719"/>
                <a:gd name="connsiteX7" fmla="*/ 297 w 9003905"/>
                <a:gd name="connsiteY7" fmla="*/ 3382201 h 6903719"/>
                <a:gd name="connsiteX8" fmla="*/ 1051608 w 9003905"/>
                <a:gd name="connsiteY8" fmla="*/ 2183460 h 6903719"/>
                <a:gd name="connsiteX9" fmla="*/ 1051608 w 9003905"/>
                <a:gd name="connsiteY9" fmla="*/ 2 h 6903719"/>
                <a:gd name="connsiteX10" fmla="*/ 2907905 w 9003905"/>
                <a:gd name="connsiteY10" fmla="*/ 2 h 6903719"/>
                <a:gd name="connsiteX11" fmla="*/ 2907905 w 9003905"/>
                <a:gd name="connsiteY11" fmla="*/ 0 h 6903719"/>
                <a:gd name="connsiteX0" fmla="*/ 1856298 w 7952298"/>
                <a:gd name="connsiteY0" fmla="*/ 0 h 6903719"/>
                <a:gd name="connsiteX1" fmla="*/ 7952298 w 7952298"/>
                <a:gd name="connsiteY1" fmla="*/ 0 h 6903719"/>
                <a:gd name="connsiteX2" fmla="*/ 7952298 w 7952298"/>
                <a:gd name="connsiteY2" fmla="*/ 6903717 h 6903719"/>
                <a:gd name="connsiteX3" fmla="*/ 6096001 w 7952298"/>
                <a:gd name="connsiteY3" fmla="*/ 6903717 h 6903719"/>
                <a:gd name="connsiteX4" fmla="*/ 6096001 w 7952298"/>
                <a:gd name="connsiteY4" fmla="*/ 6903719 h 6903719"/>
                <a:gd name="connsiteX5" fmla="*/ 1 w 7952298"/>
                <a:gd name="connsiteY5" fmla="*/ 6903719 h 6903719"/>
                <a:gd name="connsiteX6" fmla="*/ 1 w 7952298"/>
                <a:gd name="connsiteY6" fmla="*/ 4720259 h 6903719"/>
                <a:gd name="connsiteX7" fmla="*/ 1 w 7952298"/>
                <a:gd name="connsiteY7" fmla="*/ 2183460 h 6903719"/>
                <a:gd name="connsiteX8" fmla="*/ 1 w 7952298"/>
                <a:gd name="connsiteY8" fmla="*/ 2 h 6903719"/>
                <a:gd name="connsiteX9" fmla="*/ 1856298 w 7952298"/>
                <a:gd name="connsiteY9" fmla="*/ 2 h 6903719"/>
                <a:gd name="connsiteX10" fmla="*/ 1856298 w 7952298"/>
                <a:gd name="connsiteY10" fmla="*/ 0 h 6903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7952298" h="6903719">
                  <a:moveTo>
                    <a:pt x="1856298" y="0"/>
                  </a:moveTo>
                  <a:lnTo>
                    <a:pt x="7952298" y="0"/>
                  </a:lnTo>
                  <a:lnTo>
                    <a:pt x="7952298" y="6903717"/>
                  </a:lnTo>
                  <a:lnTo>
                    <a:pt x="6096001" y="6903717"/>
                  </a:lnTo>
                  <a:lnTo>
                    <a:pt x="6096001" y="6903719"/>
                  </a:lnTo>
                  <a:lnTo>
                    <a:pt x="1" y="6903719"/>
                  </a:lnTo>
                  <a:lnTo>
                    <a:pt x="1" y="4720259"/>
                  </a:lnTo>
                  <a:lnTo>
                    <a:pt x="1" y="2183460"/>
                  </a:lnTo>
                  <a:lnTo>
                    <a:pt x="1" y="2"/>
                  </a:lnTo>
                  <a:lnTo>
                    <a:pt x="1856298" y="2"/>
                  </a:lnTo>
                  <a:lnTo>
                    <a:pt x="1856298" y="0"/>
                  </a:lnTo>
                  <a:close/>
                </a:path>
              </a:pathLst>
            </a:custGeom>
            <a:pattFill prst="openDmnd">
              <a:fgClr>
                <a:schemeClr val="bg2"/>
              </a:fgClr>
              <a:bgClr>
                <a:schemeClr val="bg1"/>
              </a:bgClr>
            </a:pattFill>
            <a:ln>
              <a:noFill/>
            </a:ln>
            <a:effectLst>
              <a:outerShdw blurRad="50800" dist="38100" dir="10800000" algn="r" rotWithShape="0">
                <a:schemeClr val="bg1">
                  <a:alpha val="40000"/>
                </a:scheme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just"/>
              <a:endParaRPr lang="pl-PL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just"/>
              <a:endParaRPr lang="pl-PL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pl-PL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pl-PL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pl-PL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pl-PL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pl-PL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pl-PL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pl-PL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pl-PL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pl-PL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pl-PL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pl-PL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pl-PL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10" name="Łącznik prosty 9">
              <a:extLst>
                <a:ext uri="{FF2B5EF4-FFF2-40B4-BE49-F238E27FC236}">
                  <a16:creationId xmlns:a16="http://schemas.microsoft.com/office/drawing/2014/main" id="{190F8422-CBEB-286A-22A2-412549D5E617}"/>
                </a:ext>
              </a:extLst>
            </p:cNvPr>
            <p:cNvCxnSpPr/>
            <p:nvPr/>
          </p:nvCxnSpPr>
          <p:spPr>
            <a:xfrm flipV="1">
              <a:off x="276130" y="1282338"/>
              <a:ext cx="1140044" cy="8573"/>
            </a:xfrm>
            <a:prstGeom prst="line">
              <a:avLst/>
            </a:prstGeom>
            <a:ln w="952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" name="Prostokąt 4">
              <a:extLst>
                <a:ext uri="{FF2B5EF4-FFF2-40B4-BE49-F238E27FC236}">
                  <a16:creationId xmlns:a16="http://schemas.microsoft.com/office/drawing/2014/main" id="{8CCFAB9F-945B-464D-85CB-89676E52CD45}"/>
                </a:ext>
              </a:extLst>
            </p:cNvPr>
            <p:cNvSpPr/>
            <p:nvPr/>
          </p:nvSpPr>
          <p:spPr>
            <a:xfrm>
              <a:off x="-52386" y="579228"/>
              <a:ext cx="1737192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pl-PL" sz="2400" b="1" dirty="0">
                  <a:solidFill>
                    <a:schemeClr val="bg1"/>
                  </a:solidFill>
                  <a:latin typeface="Adelle Sans Devanagari Extrabol" panose="02000503000000020004" pitchFamily="2" charset="-78"/>
                  <a:cs typeface="Adelle Sans Devanagari Extrabol" panose="02000503000000020004" pitchFamily="2" charset="-78"/>
                </a:rPr>
                <a:t> </a:t>
              </a:r>
              <a:r>
                <a:rPr lang="pl-PL" sz="1600" b="1" dirty="0">
                  <a:solidFill>
                    <a:schemeClr val="bg1"/>
                  </a:solidFill>
                  <a:latin typeface="Adelle Sans Devanagari Extrabol" panose="02000503000000020004" pitchFamily="2" charset="-78"/>
                  <a:cs typeface="Adelle Sans Devanagari Extrabol" panose="02000503000000020004" pitchFamily="2" charset="-78"/>
                </a:rPr>
                <a:t>WSPÓŁPRACA KRAJOWA</a:t>
              </a:r>
            </a:p>
          </p:txBody>
        </p:sp>
      </p:grpSp>
      <p:sp>
        <p:nvSpPr>
          <p:cNvPr id="7" name="Prostokąt 6">
            <a:extLst>
              <a:ext uri="{FF2B5EF4-FFF2-40B4-BE49-F238E27FC236}">
                <a16:creationId xmlns:a16="http://schemas.microsoft.com/office/drawing/2014/main" id="{9E19630C-5A45-4CF0-8CEE-A093CE843A4E}"/>
              </a:ext>
            </a:extLst>
          </p:cNvPr>
          <p:cNvSpPr/>
          <p:nvPr/>
        </p:nvSpPr>
        <p:spPr>
          <a:xfrm>
            <a:off x="103390" y="1483393"/>
            <a:ext cx="142859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en-GB" b="1" dirty="0">
              <a:solidFill>
                <a:schemeClr val="accent2"/>
              </a:solidFill>
              <a:latin typeface="Adelle Sans Devanagari Extrabol" panose="02000503000000020004" pitchFamily="2" charset="-78"/>
              <a:cs typeface="Adelle Sans Devanagari Extrabol" panose="02000503000000020004" pitchFamily="2" charset="-78"/>
            </a:endParaRPr>
          </a:p>
        </p:txBody>
      </p:sp>
      <p:grpSp>
        <p:nvGrpSpPr>
          <p:cNvPr id="15" name="Grupa 14">
            <a:extLst>
              <a:ext uri="{FF2B5EF4-FFF2-40B4-BE49-F238E27FC236}">
                <a16:creationId xmlns:a16="http://schemas.microsoft.com/office/drawing/2014/main" id="{8E29BEF8-6D9C-4042-AA40-2826DBE5C22E}"/>
              </a:ext>
            </a:extLst>
          </p:cNvPr>
          <p:cNvGrpSpPr/>
          <p:nvPr/>
        </p:nvGrpSpPr>
        <p:grpSpPr>
          <a:xfrm>
            <a:off x="0" y="5192713"/>
            <a:ext cx="1632421" cy="1655762"/>
            <a:chOff x="16926" y="4344326"/>
            <a:chExt cx="2001943" cy="2011097"/>
          </a:xfrm>
        </p:grpSpPr>
        <p:sp>
          <p:nvSpPr>
            <p:cNvPr id="16" name="Owal 15">
              <a:extLst>
                <a:ext uri="{FF2B5EF4-FFF2-40B4-BE49-F238E27FC236}">
                  <a16:creationId xmlns:a16="http://schemas.microsoft.com/office/drawing/2014/main" id="{ACFBE7DC-D159-4D38-BA58-FD7D113F4928}"/>
                </a:ext>
              </a:extLst>
            </p:cNvPr>
            <p:cNvSpPr/>
            <p:nvPr/>
          </p:nvSpPr>
          <p:spPr>
            <a:xfrm>
              <a:off x="16926" y="4344326"/>
              <a:ext cx="2001943" cy="201109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 sz="1350"/>
            </a:p>
          </p:txBody>
        </p:sp>
        <p:pic>
          <p:nvPicPr>
            <p:cNvPr id="17" name="Obraz 16">
              <a:extLst>
                <a:ext uri="{FF2B5EF4-FFF2-40B4-BE49-F238E27FC236}">
                  <a16:creationId xmlns:a16="http://schemas.microsoft.com/office/drawing/2014/main" id="{37C97DF9-E0C1-4CFD-90B2-97434C8B291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5054" y="4435259"/>
              <a:ext cx="1896527" cy="1851054"/>
            </a:xfrm>
            <a:prstGeom prst="rect">
              <a:avLst/>
            </a:prstGeom>
          </p:spPr>
        </p:pic>
      </p:grpSp>
      <p:sp>
        <p:nvSpPr>
          <p:cNvPr id="19" name="pole tekstowe 18">
            <a:extLst>
              <a:ext uri="{FF2B5EF4-FFF2-40B4-BE49-F238E27FC236}">
                <a16:creationId xmlns:a16="http://schemas.microsoft.com/office/drawing/2014/main" id="{1094906F-7C11-4853-9CF7-0960932C6AE0}"/>
              </a:ext>
            </a:extLst>
          </p:cNvPr>
          <p:cNvSpPr txBox="1"/>
          <p:nvPr/>
        </p:nvSpPr>
        <p:spPr>
          <a:xfrm>
            <a:off x="1710923" y="226503"/>
            <a:ext cx="7104651" cy="1508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endParaRPr lang="pl-PL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pl-PL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pl-PL" dirty="0">
                <a:latin typeface="Times New Roman" panose="02020603050405020304" pitchFamily="18" charset="0"/>
                <a:cs typeface="Times New Roman" panose="02020603050405020304" pitchFamily="18" charset="0"/>
              </a:rPr>
              <a:t>media społecznościowe: Facebook, X, YouTube, </a:t>
            </a:r>
            <a:r>
              <a:rPr lang="pl-PL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Linkedin</a:t>
            </a:r>
            <a:r>
              <a:rPr lang="pl-PL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(przedsięwzięcia krajowe i międzynarodowe oraz własne inicjatywy - filmy, grafiki, teksty).</a:t>
            </a:r>
            <a:endParaRPr lang="pl-PL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pl-PL" dirty="0"/>
          </a:p>
        </p:txBody>
      </p:sp>
      <p:pic>
        <p:nvPicPr>
          <p:cNvPr id="11" name="Obraz 10">
            <a:extLst>
              <a:ext uri="{FF2B5EF4-FFF2-40B4-BE49-F238E27FC236}">
                <a16:creationId xmlns:a16="http://schemas.microsoft.com/office/drawing/2014/main" id="{B6309CE9-7AF6-43DB-8FAA-560B923F4D9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3622" y="1734608"/>
            <a:ext cx="3150817" cy="4604577"/>
          </a:xfrm>
          <a:prstGeom prst="rect">
            <a:avLst/>
          </a:prstGeom>
        </p:spPr>
      </p:pic>
      <p:pic>
        <p:nvPicPr>
          <p:cNvPr id="14" name="Obraz 13">
            <a:extLst>
              <a:ext uri="{FF2B5EF4-FFF2-40B4-BE49-F238E27FC236}">
                <a16:creationId xmlns:a16="http://schemas.microsoft.com/office/drawing/2014/main" id="{7E6CDBAA-11AB-45C8-9EDF-FE78A0689EFE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04082" y="1743835"/>
            <a:ext cx="3017519" cy="46045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628766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pl-PL"/>
          </a:p>
        </p:txBody>
      </p:sp>
      <p:pic>
        <p:nvPicPr>
          <p:cNvPr id="4" name="Obraz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" y="891"/>
            <a:ext cx="9144000" cy="6858595"/>
          </a:xfrm>
          <a:prstGeom prst="rect">
            <a:avLst/>
          </a:prstGeom>
        </p:spPr>
      </p:pic>
      <p:cxnSp>
        <p:nvCxnSpPr>
          <p:cNvPr id="10" name="Łącznik prosty 9">
            <a:extLst>
              <a:ext uri="{FF2B5EF4-FFF2-40B4-BE49-F238E27FC236}">
                <a16:creationId xmlns:a16="http://schemas.microsoft.com/office/drawing/2014/main" id="{190F8422-CBEB-286A-22A2-412549D5E617}"/>
              </a:ext>
            </a:extLst>
          </p:cNvPr>
          <p:cNvCxnSpPr/>
          <p:nvPr/>
        </p:nvCxnSpPr>
        <p:spPr>
          <a:xfrm flipV="1">
            <a:off x="354143" y="1256182"/>
            <a:ext cx="1088035" cy="1371"/>
          </a:xfrm>
          <a:prstGeom prst="line">
            <a:avLst/>
          </a:prstGeom>
          <a:ln w="952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Prostokąt 4">
            <a:extLst>
              <a:ext uri="{FF2B5EF4-FFF2-40B4-BE49-F238E27FC236}">
                <a16:creationId xmlns:a16="http://schemas.microsoft.com/office/drawing/2014/main" id="{8CCFAB9F-945B-464D-85CB-89676E52CD45}"/>
              </a:ext>
            </a:extLst>
          </p:cNvPr>
          <p:cNvSpPr/>
          <p:nvPr/>
        </p:nvSpPr>
        <p:spPr>
          <a:xfrm>
            <a:off x="-110794" y="760427"/>
            <a:ext cx="1854868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l-PL" sz="1300" b="1" dirty="0">
                <a:solidFill>
                  <a:schemeClr val="bg1"/>
                </a:solidFill>
                <a:latin typeface="Adelle Sans Devanagari Extrabol" panose="02000503000000020004" pitchFamily="2" charset="-78"/>
                <a:cs typeface="Adelle Sans Devanagari Extrabol" panose="02000503000000020004" pitchFamily="2" charset="-78"/>
              </a:rPr>
              <a:t>WSPÓŁPRACA MIĘDZYNARODOWA</a:t>
            </a:r>
          </a:p>
        </p:txBody>
      </p:sp>
      <p:sp>
        <p:nvSpPr>
          <p:cNvPr id="7" name="Prostokąt 6">
            <a:extLst>
              <a:ext uri="{FF2B5EF4-FFF2-40B4-BE49-F238E27FC236}">
                <a16:creationId xmlns:a16="http://schemas.microsoft.com/office/drawing/2014/main" id="{9E19630C-5A45-4CF0-8CEE-A093CE843A4E}"/>
              </a:ext>
            </a:extLst>
          </p:cNvPr>
          <p:cNvSpPr/>
          <p:nvPr/>
        </p:nvSpPr>
        <p:spPr>
          <a:xfrm>
            <a:off x="-212088" y="1040468"/>
            <a:ext cx="174407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en-GB" b="1" dirty="0">
              <a:solidFill>
                <a:schemeClr val="accent2"/>
              </a:solidFill>
              <a:latin typeface="Adelle Sans Devanagari Extrabol" panose="02000503000000020004" pitchFamily="2" charset="-78"/>
              <a:cs typeface="Adelle Sans Devanagari Extrabol" panose="02000503000000020004" pitchFamily="2" charset="-78"/>
            </a:endParaRPr>
          </a:p>
        </p:txBody>
      </p:sp>
      <p:sp>
        <p:nvSpPr>
          <p:cNvPr id="27" name="pole tekstowe 26">
            <a:extLst>
              <a:ext uri="{FF2B5EF4-FFF2-40B4-BE49-F238E27FC236}">
                <a16:creationId xmlns:a16="http://schemas.microsoft.com/office/drawing/2014/main" id="{21718B0D-C647-409A-BD4D-11930F87EFCC}"/>
              </a:ext>
            </a:extLst>
          </p:cNvPr>
          <p:cNvSpPr txBox="1"/>
          <p:nvPr/>
        </p:nvSpPr>
        <p:spPr>
          <a:xfrm>
            <a:off x="3996313" y="2734145"/>
            <a:ext cx="48865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1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175</a:t>
            </a:r>
          </a:p>
        </p:txBody>
      </p:sp>
      <p:sp>
        <p:nvSpPr>
          <p:cNvPr id="28" name="pole tekstowe 27">
            <a:extLst>
              <a:ext uri="{FF2B5EF4-FFF2-40B4-BE49-F238E27FC236}">
                <a16:creationId xmlns:a16="http://schemas.microsoft.com/office/drawing/2014/main" id="{AF434F87-A3B0-475A-BF4C-C8445D2456D9}"/>
              </a:ext>
            </a:extLst>
          </p:cNvPr>
          <p:cNvSpPr txBox="1"/>
          <p:nvPr/>
        </p:nvSpPr>
        <p:spPr>
          <a:xfrm>
            <a:off x="3209827" y="4717780"/>
            <a:ext cx="62159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1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39</a:t>
            </a:r>
          </a:p>
        </p:txBody>
      </p:sp>
      <p:sp>
        <p:nvSpPr>
          <p:cNvPr id="29" name="pole tekstowe 28">
            <a:extLst>
              <a:ext uri="{FF2B5EF4-FFF2-40B4-BE49-F238E27FC236}">
                <a16:creationId xmlns:a16="http://schemas.microsoft.com/office/drawing/2014/main" id="{61BD6DF8-51A3-47CE-90BB-E2AEFB84153B}"/>
              </a:ext>
            </a:extLst>
          </p:cNvPr>
          <p:cNvSpPr txBox="1"/>
          <p:nvPr/>
        </p:nvSpPr>
        <p:spPr>
          <a:xfrm>
            <a:off x="5451388" y="2330582"/>
            <a:ext cx="50012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1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188</a:t>
            </a:r>
          </a:p>
        </p:txBody>
      </p:sp>
      <p:sp>
        <p:nvSpPr>
          <p:cNvPr id="30" name="Dowolny kształt 5">
            <a:extLst>
              <a:ext uri="{FF2B5EF4-FFF2-40B4-BE49-F238E27FC236}">
                <a16:creationId xmlns:a16="http://schemas.microsoft.com/office/drawing/2014/main" id="{E2FC3AA2-7A6D-4D31-910F-88F49C5AAAEC}"/>
              </a:ext>
            </a:extLst>
          </p:cNvPr>
          <p:cNvSpPr/>
          <p:nvPr/>
        </p:nvSpPr>
        <p:spPr>
          <a:xfrm>
            <a:off x="1632421" y="-9526"/>
            <a:ext cx="7518308" cy="6867525"/>
          </a:xfrm>
          <a:custGeom>
            <a:avLst/>
            <a:gdLst>
              <a:gd name="connsiteX0" fmla="*/ 3116297 w 9212297"/>
              <a:gd name="connsiteY0" fmla="*/ 0 h 6903719"/>
              <a:gd name="connsiteX1" fmla="*/ 9212297 w 9212297"/>
              <a:gd name="connsiteY1" fmla="*/ 0 h 6903719"/>
              <a:gd name="connsiteX2" fmla="*/ 9212297 w 9212297"/>
              <a:gd name="connsiteY2" fmla="*/ 6903717 h 6903719"/>
              <a:gd name="connsiteX3" fmla="*/ 7356000 w 9212297"/>
              <a:gd name="connsiteY3" fmla="*/ 6903717 h 6903719"/>
              <a:gd name="connsiteX4" fmla="*/ 7356000 w 9212297"/>
              <a:gd name="connsiteY4" fmla="*/ 6903719 h 6903719"/>
              <a:gd name="connsiteX5" fmla="*/ 1260000 w 9212297"/>
              <a:gd name="connsiteY5" fmla="*/ 6903719 h 6903719"/>
              <a:gd name="connsiteX6" fmla="*/ 1260000 w 9212297"/>
              <a:gd name="connsiteY6" fmla="*/ 4720259 h 6903719"/>
              <a:gd name="connsiteX7" fmla="*/ 0 w 9212297"/>
              <a:gd name="connsiteY7" fmla="*/ 3451860 h 6903719"/>
              <a:gd name="connsiteX8" fmla="*/ 1260000 w 9212297"/>
              <a:gd name="connsiteY8" fmla="*/ 2183460 h 6903719"/>
              <a:gd name="connsiteX9" fmla="*/ 1260000 w 9212297"/>
              <a:gd name="connsiteY9" fmla="*/ 2 h 6903719"/>
              <a:gd name="connsiteX10" fmla="*/ 3116297 w 9212297"/>
              <a:gd name="connsiteY10" fmla="*/ 2 h 6903719"/>
              <a:gd name="connsiteX0" fmla="*/ 2907608 w 9003608"/>
              <a:gd name="connsiteY0" fmla="*/ 0 h 6903719"/>
              <a:gd name="connsiteX1" fmla="*/ 9003608 w 9003608"/>
              <a:gd name="connsiteY1" fmla="*/ 0 h 6903719"/>
              <a:gd name="connsiteX2" fmla="*/ 9003608 w 9003608"/>
              <a:gd name="connsiteY2" fmla="*/ 6903717 h 6903719"/>
              <a:gd name="connsiteX3" fmla="*/ 7147311 w 9003608"/>
              <a:gd name="connsiteY3" fmla="*/ 6903717 h 6903719"/>
              <a:gd name="connsiteX4" fmla="*/ 7147311 w 9003608"/>
              <a:gd name="connsiteY4" fmla="*/ 6903719 h 6903719"/>
              <a:gd name="connsiteX5" fmla="*/ 1051311 w 9003608"/>
              <a:gd name="connsiteY5" fmla="*/ 6903719 h 6903719"/>
              <a:gd name="connsiteX6" fmla="*/ 1051311 w 9003608"/>
              <a:gd name="connsiteY6" fmla="*/ 4720259 h 6903719"/>
              <a:gd name="connsiteX7" fmla="*/ 0 w 9003608"/>
              <a:gd name="connsiteY7" fmla="*/ 3382201 h 6903719"/>
              <a:gd name="connsiteX8" fmla="*/ 1051311 w 9003608"/>
              <a:gd name="connsiteY8" fmla="*/ 2183460 h 6903719"/>
              <a:gd name="connsiteX9" fmla="*/ 1051311 w 9003608"/>
              <a:gd name="connsiteY9" fmla="*/ 2 h 6903719"/>
              <a:gd name="connsiteX10" fmla="*/ 2907608 w 9003608"/>
              <a:gd name="connsiteY10" fmla="*/ 2 h 6903719"/>
              <a:gd name="connsiteX11" fmla="*/ 2907608 w 9003608"/>
              <a:gd name="connsiteY11" fmla="*/ 0 h 6903719"/>
              <a:gd name="connsiteX0" fmla="*/ 2907905 w 9003905"/>
              <a:gd name="connsiteY0" fmla="*/ 0 h 6903719"/>
              <a:gd name="connsiteX1" fmla="*/ 9003905 w 9003905"/>
              <a:gd name="connsiteY1" fmla="*/ 0 h 6903719"/>
              <a:gd name="connsiteX2" fmla="*/ 9003905 w 9003905"/>
              <a:gd name="connsiteY2" fmla="*/ 6903717 h 6903719"/>
              <a:gd name="connsiteX3" fmla="*/ 7147608 w 9003905"/>
              <a:gd name="connsiteY3" fmla="*/ 6903717 h 6903719"/>
              <a:gd name="connsiteX4" fmla="*/ 7147608 w 9003905"/>
              <a:gd name="connsiteY4" fmla="*/ 6903719 h 6903719"/>
              <a:gd name="connsiteX5" fmla="*/ 1051608 w 9003905"/>
              <a:gd name="connsiteY5" fmla="*/ 6903719 h 6903719"/>
              <a:gd name="connsiteX6" fmla="*/ 1051608 w 9003905"/>
              <a:gd name="connsiteY6" fmla="*/ 4720259 h 6903719"/>
              <a:gd name="connsiteX7" fmla="*/ 297 w 9003905"/>
              <a:gd name="connsiteY7" fmla="*/ 3382201 h 6903719"/>
              <a:gd name="connsiteX8" fmla="*/ 1051608 w 9003905"/>
              <a:gd name="connsiteY8" fmla="*/ 2183460 h 6903719"/>
              <a:gd name="connsiteX9" fmla="*/ 1051608 w 9003905"/>
              <a:gd name="connsiteY9" fmla="*/ 2 h 6903719"/>
              <a:gd name="connsiteX10" fmla="*/ 2907905 w 9003905"/>
              <a:gd name="connsiteY10" fmla="*/ 2 h 6903719"/>
              <a:gd name="connsiteX11" fmla="*/ 2907905 w 9003905"/>
              <a:gd name="connsiteY11" fmla="*/ 0 h 6903719"/>
              <a:gd name="connsiteX0" fmla="*/ 1856298 w 7952298"/>
              <a:gd name="connsiteY0" fmla="*/ 0 h 6903719"/>
              <a:gd name="connsiteX1" fmla="*/ 7952298 w 7952298"/>
              <a:gd name="connsiteY1" fmla="*/ 0 h 6903719"/>
              <a:gd name="connsiteX2" fmla="*/ 7952298 w 7952298"/>
              <a:gd name="connsiteY2" fmla="*/ 6903717 h 6903719"/>
              <a:gd name="connsiteX3" fmla="*/ 6096001 w 7952298"/>
              <a:gd name="connsiteY3" fmla="*/ 6903717 h 6903719"/>
              <a:gd name="connsiteX4" fmla="*/ 6096001 w 7952298"/>
              <a:gd name="connsiteY4" fmla="*/ 6903719 h 6903719"/>
              <a:gd name="connsiteX5" fmla="*/ 1 w 7952298"/>
              <a:gd name="connsiteY5" fmla="*/ 6903719 h 6903719"/>
              <a:gd name="connsiteX6" fmla="*/ 1 w 7952298"/>
              <a:gd name="connsiteY6" fmla="*/ 4720259 h 6903719"/>
              <a:gd name="connsiteX7" fmla="*/ 1 w 7952298"/>
              <a:gd name="connsiteY7" fmla="*/ 2183460 h 6903719"/>
              <a:gd name="connsiteX8" fmla="*/ 1 w 7952298"/>
              <a:gd name="connsiteY8" fmla="*/ 2 h 6903719"/>
              <a:gd name="connsiteX9" fmla="*/ 1856298 w 7952298"/>
              <a:gd name="connsiteY9" fmla="*/ 2 h 6903719"/>
              <a:gd name="connsiteX10" fmla="*/ 1856298 w 7952298"/>
              <a:gd name="connsiteY10" fmla="*/ 0 h 6903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7952298" h="6903719">
                <a:moveTo>
                  <a:pt x="1856298" y="0"/>
                </a:moveTo>
                <a:lnTo>
                  <a:pt x="7952298" y="0"/>
                </a:lnTo>
                <a:lnTo>
                  <a:pt x="7952298" y="6903717"/>
                </a:lnTo>
                <a:lnTo>
                  <a:pt x="6096001" y="6903717"/>
                </a:lnTo>
                <a:lnTo>
                  <a:pt x="6096001" y="6903719"/>
                </a:lnTo>
                <a:lnTo>
                  <a:pt x="1" y="6903719"/>
                </a:lnTo>
                <a:lnTo>
                  <a:pt x="1" y="4720259"/>
                </a:lnTo>
                <a:lnTo>
                  <a:pt x="1" y="2183460"/>
                </a:lnTo>
                <a:lnTo>
                  <a:pt x="1" y="2"/>
                </a:lnTo>
                <a:lnTo>
                  <a:pt x="1856298" y="2"/>
                </a:lnTo>
                <a:lnTo>
                  <a:pt x="1856298" y="0"/>
                </a:lnTo>
                <a:close/>
              </a:path>
            </a:pathLst>
          </a:custGeom>
          <a:pattFill prst="openDmnd">
            <a:fgClr>
              <a:schemeClr val="bg2"/>
            </a:fgClr>
            <a:bgClr>
              <a:schemeClr val="bg1"/>
            </a:bgClr>
          </a:pattFill>
          <a:ln>
            <a:noFill/>
          </a:ln>
          <a:effectLst>
            <a:outerShdw blurRad="50800" dist="38100" dir="10800000" algn="r" rotWithShape="0">
              <a:schemeClr val="bg1">
                <a:alpha val="40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just"/>
            <a:endParaRPr lang="pl-PL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pl-PL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pl-PL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pl-PL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just">
              <a:buFontTx/>
              <a:buChar char="-"/>
            </a:pPr>
            <a:endParaRPr lang="pl-PL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just">
              <a:buFontTx/>
              <a:buChar char="-"/>
            </a:pPr>
            <a:endParaRPr lang="pl-PL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just">
              <a:buFontTx/>
              <a:buChar char="-"/>
            </a:pPr>
            <a:endParaRPr lang="pl-PL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pl-PL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just">
              <a:buFontTx/>
              <a:buChar char="-"/>
            </a:pPr>
            <a:endParaRPr lang="pl-PL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pl-PL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pl-PL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pl-PL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pl-PL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pl-PL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pl-PL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pl-PL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pl-PL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pl-PL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pl-PL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pl-PL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pl-PL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2" name="Picture 10" descr="European Cybercrime Centre - EC3 | Europol">
            <a:extLst>
              <a:ext uri="{FF2B5EF4-FFF2-40B4-BE49-F238E27FC236}">
                <a16:creationId xmlns:a16="http://schemas.microsoft.com/office/drawing/2014/main" id="{025D86C8-404C-4FA9-BE60-AAAA5999750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32855" y="5828333"/>
            <a:ext cx="4232782" cy="9632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7" name="Grupa 16">
            <a:extLst>
              <a:ext uri="{FF2B5EF4-FFF2-40B4-BE49-F238E27FC236}">
                <a16:creationId xmlns:a16="http://schemas.microsoft.com/office/drawing/2014/main" id="{E3CC40A3-DD60-4CEC-B1B1-251318000172}"/>
              </a:ext>
            </a:extLst>
          </p:cNvPr>
          <p:cNvGrpSpPr/>
          <p:nvPr/>
        </p:nvGrpSpPr>
        <p:grpSpPr>
          <a:xfrm>
            <a:off x="0" y="5192713"/>
            <a:ext cx="1632421" cy="1655762"/>
            <a:chOff x="16926" y="4344326"/>
            <a:chExt cx="2001943" cy="2011097"/>
          </a:xfrm>
        </p:grpSpPr>
        <p:sp>
          <p:nvSpPr>
            <p:cNvPr id="18" name="Owal 17">
              <a:extLst>
                <a:ext uri="{FF2B5EF4-FFF2-40B4-BE49-F238E27FC236}">
                  <a16:creationId xmlns:a16="http://schemas.microsoft.com/office/drawing/2014/main" id="{003A503E-8B21-47F6-BFCB-0F0BD0BDC89C}"/>
                </a:ext>
              </a:extLst>
            </p:cNvPr>
            <p:cNvSpPr/>
            <p:nvPr/>
          </p:nvSpPr>
          <p:spPr>
            <a:xfrm>
              <a:off x="16926" y="4344326"/>
              <a:ext cx="2001943" cy="201109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 sz="1350"/>
            </a:p>
          </p:txBody>
        </p:sp>
        <p:pic>
          <p:nvPicPr>
            <p:cNvPr id="19" name="Obraz 18">
              <a:extLst>
                <a:ext uri="{FF2B5EF4-FFF2-40B4-BE49-F238E27FC236}">
                  <a16:creationId xmlns:a16="http://schemas.microsoft.com/office/drawing/2014/main" id="{4662FB9F-7D22-47B8-BE6D-0C5B9423C0EF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65054" y="4435259"/>
              <a:ext cx="1896527" cy="1851054"/>
            </a:xfrm>
            <a:prstGeom prst="rect">
              <a:avLst/>
            </a:prstGeom>
          </p:spPr>
        </p:pic>
      </p:grpSp>
      <p:pic>
        <p:nvPicPr>
          <p:cNvPr id="11" name="Obraz 10">
            <a:extLst>
              <a:ext uri="{FF2B5EF4-FFF2-40B4-BE49-F238E27FC236}">
                <a16:creationId xmlns:a16="http://schemas.microsoft.com/office/drawing/2014/main" id="{79368C8B-0919-4D22-9673-6634F041B5A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6472" y="5729514"/>
            <a:ext cx="2944149" cy="1062062"/>
          </a:xfrm>
          <a:prstGeom prst="rect">
            <a:avLst/>
          </a:prstGeom>
        </p:spPr>
      </p:pic>
      <p:sp>
        <p:nvSpPr>
          <p:cNvPr id="20" name="pole tekstowe 19">
            <a:extLst>
              <a:ext uri="{FF2B5EF4-FFF2-40B4-BE49-F238E27FC236}">
                <a16:creationId xmlns:a16="http://schemas.microsoft.com/office/drawing/2014/main" id="{35C6F5AC-590F-4738-8047-A4079EDBAEFD}"/>
              </a:ext>
            </a:extLst>
          </p:cNvPr>
          <p:cNvSpPr txBox="1"/>
          <p:nvPr/>
        </p:nvSpPr>
        <p:spPr>
          <a:xfrm>
            <a:off x="1710923" y="226503"/>
            <a:ext cx="7104651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l-PL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EUROPOL (współpraca w ramach EC3, Zespół - </a:t>
            </a:r>
            <a:r>
              <a:rPr lang="pl-PL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Prevential</a:t>
            </a:r>
            <a:r>
              <a:rPr lang="pl-PL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Team                     w zakresie ogólnoeuropejskich kampanii medialnych, współpraca                       w ramach EMPACT 7.1., SIRIUS Project)</a:t>
            </a:r>
          </a:p>
          <a:p>
            <a:pPr algn="just"/>
            <a:r>
              <a:rPr lang="pl-PL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EUROPEAN CLEARING BOARD (CBZC uczestniczy w podgrupie do spraw prewencji w obszarze cyberprzestępczości, a także dużych modeli językowych)</a:t>
            </a:r>
          </a:p>
          <a:p>
            <a:pPr algn="just"/>
            <a:endParaRPr lang="pl-PL" dirty="0"/>
          </a:p>
        </p:txBody>
      </p:sp>
      <p:pic>
        <p:nvPicPr>
          <p:cNvPr id="8" name="Obraz 7">
            <a:extLst>
              <a:ext uri="{FF2B5EF4-FFF2-40B4-BE49-F238E27FC236}">
                <a16:creationId xmlns:a16="http://schemas.microsoft.com/office/drawing/2014/main" id="{8957D9FE-5FFB-42EC-8952-28BF3EAB712B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9007" y="2134718"/>
            <a:ext cx="1904935" cy="3542182"/>
          </a:xfrm>
          <a:prstGeom prst="rect">
            <a:avLst/>
          </a:prstGeom>
        </p:spPr>
      </p:pic>
      <p:pic>
        <p:nvPicPr>
          <p:cNvPr id="12" name="Obraz 11">
            <a:extLst>
              <a:ext uri="{FF2B5EF4-FFF2-40B4-BE49-F238E27FC236}">
                <a16:creationId xmlns:a16="http://schemas.microsoft.com/office/drawing/2014/main" id="{E56B36E7-2B8B-402A-94EB-D679BC939E17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6691" y="2134718"/>
            <a:ext cx="2177546" cy="3542182"/>
          </a:xfrm>
          <a:prstGeom prst="rect">
            <a:avLst/>
          </a:prstGeom>
        </p:spPr>
      </p:pic>
      <p:pic>
        <p:nvPicPr>
          <p:cNvPr id="14" name="Obraz 13">
            <a:extLst>
              <a:ext uri="{FF2B5EF4-FFF2-40B4-BE49-F238E27FC236}">
                <a16:creationId xmlns:a16="http://schemas.microsoft.com/office/drawing/2014/main" id="{5E8E9A83-A065-47D8-BFC8-F08CD9D5A0D3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0280" y="2106359"/>
            <a:ext cx="2670212" cy="35310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931832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pl-PL"/>
          </a:p>
        </p:txBody>
      </p:sp>
      <p:pic>
        <p:nvPicPr>
          <p:cNvPr id="4" name="Obraz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" y="891"/>
            <a:ext cx="9144000" cy="6858595"/>
          </a:xfrm>
          <a:prstGeom prst="rect">
            <a:avLst/>
          </a:prstGeom>
        </p:spPr>
      </p:pic>
      <p:cxnSp>
        <p:nvCxnSpPr>
          <p:cNvPr id="10" name="Łącznik prosty 9">
            <a:extLst>
              <a:ext uri="{FF2B5EF4-FFF2-40B4-BE49-F238E27FC236}">
                <a16:creationId xmlns:a16="http://schemas.microsoft.com/office/drawing/2014/main" id="{190F8422-CBEB-286A-22A2-412549D5E617}"/>
              </a:ext>
            </a:extLst>
          </p:cNvPr>
          <p:cNvCxnSpPr/>
          <p:nvPr/>
        </p:nvCxnSpPr>
        <p:spPr>
          <a:xfrm flipV="1">
            <a:off x="354143" y="1256182"/>
            <a:ext cx="1088035" cy="1371"/>
          </a:xfrm>
          <a:prstGeom prst="line">
            <a:avLst/>
          </a:prstGeom>
          <a:ln w="952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Prostokąt 4">
            <a:extLst>
              <a:ext uri="{FF2B5EF4-FFF2-40B4-BE49-F238E27FC236}">
                <a16:creationId xmlns:a16="http://schemas.microsoft.com/office/drawing/2014/main" id="{8CCFAB9F-945B-464D-85CB-89676E52CD45}"/>
              </a:ext>
            </a:extLst>
          </p:cNvPr>
          <p:cNvSpPr/>
          <p:nvPr/>
        </p:nvSpPr>
        <p:spPr>
          <a:xfrm>
            <a:off x="-110794" y="760427"/>
            <a:ext cx="1854868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l-PL" sz="1300" b="1" dirty="0">
                <a:solidFill>
                  <a:schemeClr val="bg1"/>
                </a:solidFill>
                <a:latin typeface="Adelle Sans Devanagari Extrabol" panose="02000503000000020004" pitchFamily="2" charset="-78"/>
                <a:cs typeface="Adelle Sans Devanagari Extrabol" panose="02000503000000020004" pitchFamily="2" charset="-78"/>
              </a:rPr>
              <a:t>WSPÓŁPRACA MIĘDZYNARODOWA</a:t>
            </a:r>
          </a:p>
        </p:txBody>
      </p:sp>
      <p:sp>
        <p:nvSpPr>
          <p:cNvPr id="7" name="Prostokąt 6">
            <a:extLst>
              <a:ext uri="{FF2B5EF4-FFF2-40B4-BE49-F238E27FC236}">
                <a16:creationId xmlns:a16="http://schemas.microsoft.com/office/drawing/2014/main" id="{9E19630C-5A45-4CF0-8CEE-A093CE843A4E}"/>
              </a:ext>
            </a:extLst>
          </p:cNvPr>
          <p:cNvSpPr/>
          <p:nvPr/>
        </p:nvSpPr>
        <p:spPr>
          <a:xfrm>
            <a:off x="-212088" y="1040468"/>
            <a:ext cx="174407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en-GB" b="1" dirty="0">
              <a:solidFill>
                <a:schemeClr val="accent2"/>
              </a:solidFill>
              <a:latin typeface="Adelle Sans Devanagari Extrabol" panose="02000503000000020004" pitchFamily="2" charset="-78"/>
              <a:cs typeface="Adelle Sans Devanagari Extrabol" panose="02000503000000020004" pitchFamily="2" charset="-78"/>
            </a:endParaRPr>
          </a:p>
        </p:txBody>
      </p:sp>
      <p:sp>
        <p:nvSpPr>
          <p:cNvPr id="27" name="pole tekstowe 26">
            <a:extLst>
              <a:ext uri="{FF2B5EF4-FFF2-40B4-BE49-F238E27FC236}">
                <a16:creationId xmlns:a16="http://schemas.microsoft.com/office/drawing/2014/main" id="{21718B0D-C647-409A-BD4D-11930F87EFCC}"/>
              </a:ext>
            </a:extLst>
          </p:cNvPr>
          <p:cNvSpPr txBox="1"/>
          <p:nvPr/>
        </p:nvSpPr>
        <p:spPr>
          <a:xfrm>
            <a:off x="3996313" y="2734145"/>
            <a:ext cx="48865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1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175</a:t>
            </a:r>
          </a:p>
        </p:txBody>
      </p:sp>
      <p:sp>
        <p:nvSpPr>
          <p:cNvPr id="28" name="pole tekstowe 27">
            <a:extLst>
              <a:ext uri="{FF2B5EF4-FFF2-40B4-BE49-F238E27FC236}">
                <a16:creationId xmlns:a16="http://schemas.microsoft.com/office/drawing/2014/main" id="{AF434F87-A3B0-475A-BF4C-C8445D2456D9}"/>
              </a:ext>
            </a:extLst>
          </p:cNvPr>
          <p:cNvSpPr txBox="1"/>
          <p:nvPr/>
        </p:nvSpPr>
        <p:spPr>
          <a:xfrm>
            <a:off x="3209827" y="4717780"/>
            <a:ext cx="62159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1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39</a:t>
            </a:r>
          </a:p>
        </p:txBody>
      </p:sp>
      <p:sp>
        <p:nvSpPr>
          <p:cNvPr id="29" name="pole tekstowe 28">
            <a:extLst>
              <a:ext uri="{FF2B5EF4-FFF2-40B4-BE49-F238E27FC236}">
                <a16:creationId xmlns:a16="http://schemas.microsoft.com/office/drawing/2014/main" id="{61BD6DF8-51A3-47CE-90BB-E2AEFB84153B}"/>
              </a:ext>
            </a:extLst>
          </p:cNvPr>
          <p:cNvSpPr txBox="1"/>
          <p:nvPr/>
        </p:nvSpPr>
        <p:spPr>
          <a:xfrm>
            <a:off x="5451388" y="2330582"/>
            <a:ext cx="50012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1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188</a:t>
            </a:r>
          </a:p>
        </p:txBody>
      </p:sp>
      <p:sp>
        <p:nvSpPr>
          <p:cNvPr id="30" name="Dowolny kształt 5">
            <a:extLst>
              <a:ext uri="{FF2B5EF4-FFF2-40B4-BE49-F238E27FC236}">
                <a16:creationId xmlns:a16="http://schemas.microsoft.com/office/drawing/2014/main" id="{E2FC3AA2-7A6D-4D31-910F-88F49C5AAAEC}"/>
              </a:ext>
            </a:extLst>
          </p:cNvPr>
          <p:cNvSpPr/>
          <p:nvPr/>
        </p:nvSpPr>
        <p:spPr>
          <a:xfrm>
            <a:off x="1632421" y="-9525"/>
            <a:ext cx="7518308" cy="6858000"/>
          </a:xfrm>
          <a:custGeom>
            <a:avLst/>
            <a:gdLst>
              <a:gd name="connsiteX0" fmla="*/ 3116297 w 9212297"/>
              <a:gd name="connsiteY0" fmla="*/ 0 h 6903719"/>
              <a:gd name="connsiteX1" fmla="*/ 9212297 w 9212297"/>
              <a:gd name="connsiteY1" fmla="*/ 0 h 6903719"/>
              <a:gd name="connsiteX2" fmla="*/ 9212297 w 9212297"/>
              <a:gd name="connsiteY2" fmla="*/ 6903717 h 6903719"/>
              <a:gd name="connsiteX3" fmla="*/ 7356000 w 9212297"/>
              <a:gd name="connsiteY3" fmla="*/ 6903717 h 6903719"/>
              <a:gd name="connsiteX4" fmla="*/ 7356000 w 9212297"/>
              <a:gd name="connsiteY4" fmla="*/ 6903719 h 6903719"/>
              <a:gd name="connsiteX5" fmla="*/ 1260000 w 9212297"/>
              <a:gd name="connsiteY5" fmla="*/ 6903719 h 6903719"/>
              <a:gd name="connsiteX6" fmla="*/ 1260000 w 9212297"/>
              <a:gd name="connsiteY6" fmla="*/ 4720259 h 6903719"/>
              <a:gd name="connsiteX7" fmla="*/ 0 w 9212297"/>
              <a:gd name="connsiteY7" fmla="*/ 3451860 h 6903719"/>
              <a:gd name="connsiteX8" fmla="*/ 1260000 w 9212297"/>
              <a:gd name="connsiteY8" fmla="*/ 2183460 h 6903719"/>
              <a:gd name="connsiteX9" fmla="*/ 1260000 w 9212297"/>
              <a:gd name="connsiteY9" fmla="*/ 2 h 6903719"/>
              <a:gd name="connsiteX10" fmla="*/ 3116297 w 9212297"/>
              <a:gd name="connsiteY10" fmla="*/ 2 h 6903719"/>
              <a:gd name="connsiteX0" fmla="*/ 2907608 w 9003608"/>
              <a:gd name="connsiteY0" fmla="*/ 0 h 6903719"/>
              <a:gd name="connsiteX1" fmla="*/ 9003608 w 9003608"/>
              <a:gd name="connsiteY1" fmla="*/ 0 h 6903719"/>
              <a:gd name="connsiteX2" fmla="*/ 9003608 w 9003608"/>
              <a:gd name="connsiteY2" fmla="*/ 6903717 h 6903719"/>
              <a:gd name="connsiteX3" fmla="*/ 7147311 w 9003608"/>
              <a:gd name="connsiteY3" fmla="*/ 6903717 h 6903719"/>
              <a:gd name="connsiteX4" fmla="*/ 7147311 w 9003608"/>
              <a:gd name="connsiteY4" fmla="*/ 6903719 h 6903719"/>
              <a:gd name="connsiteX5" fmla="*/ 1051311 w 9003608"/>
              <a:gd name="connsiteY5" fmla="*/ 6903719 h 6903719"/>
              <a:gd name="connsiteX6" fmla="*/ 1051311 w 9003608"/>
              <a:gd name="connsiteY6" fmla="*/ 4720259 h 6903719"/>
              <a:gd name="connsiteX7" fmla="*/ 0 w 9003608"/>
              <a:gd name="connsiteY7" fmla="*/ 3382201 h 6903719"/>
              <a:gd name="connsiteX8" fmla="*/ 1051311 w 9003608"/>
              <a:gd name="connsiteY8" fmla="*/ 2183460 h 6903719"/>
              <a:gd name="connsiteX9" fmla="*/ 1051311 w 9003608"/>
              <a:gd name="connsiteY9" fmla="*/ 2 h 6903719"/>
              <a:gd name="connsiteX10" fmla="*/ 2907608 w 9003608"/>
              <a:gd name="connsiteY10" fmla="*/ 2 h 6903719"/>
              <a:gd name="connsiteX11" fmla="*/ 2907608 w 9003608"/>
              <a:gd name="connsiteY11" fmla="*/ 0 h 6903719"/>
              <a:gd name="connsiteX0" fmla="*/ 2907905 w 9003905"/>
              <a:gd name="connsiteY0" fmla="*/ 0 h 6903719"/>
              <a:gd name="connsiteX1" fmla="*/ 9003905 w 9003905"/>
              <a:gd name="connsiteY1" fmla="*/ 0 h 6903719"/>
              <a:gd name="connsiteX2" fmla="*/ 9003905 w 9003905"/>
              <a:gd name="connsiteY2" fmla="*/ 6903717 h 6903719"/>
              <a:gd name="connsiteX3" fmla="*/ 7147608 w 9003905"/>
              <a:gd name="connsiteY3" fmla="*/ 6903717 h 6903719"/>
              <a:gd name="connsiteX4" fmla="*/ 7147608 w 9003905"/>
              <a:gd name="connsiteY4" fmla="*/ 6903719 h 6903719"/>
              <a:gd name="connsiteX5" fmla="*/ 1051608 w 9003905"/>
              <a:gd name="connsiteY5" fmla="*/ 6903719 h 6903719"/>
              <a:gd name="connsiteX6" fmla="*/ 1051608 w 9003905"/>
              <a:gd name="connsiteY6" fmla="*/ 4720259 h 6903719"/>
              <a:gd name="connsiteX7" fmla="*/ 297 w 9003905"/>
              <a:gd name="connsiteY7" fmla="*/ 3382201 h 6903719"/>
              <a:gd name="connsiteX8" fmla="*/ 1051608 w 9003905"/>
              <a:gd name="connsiteY8" fmla="*/ 2183460 h 6903719"/>
              <a:gd name="connsiteX9" fmla="*/ 1051608 w 9003905"/>
              <a:gd name="connsiteY9" fmla="*/ 2 h 6903719"/>
              <a:gd name="connsiteX10" fmla="*/ 2907905 w 9003905"/>
              <a:gd name="connsiteY10" fmla="*/ 2 h 6903719"/>
              <a:gd name="connsiteX11" fmla="*/ 2907905 w 9003905"/>
              <a:gd name="connsiteY11" fmla="*/ 0 h 6903719"/>
              <a:gd name="connsiteX0" fmla="*/ 1856298 w 7952298"/>
              <a:gd name="connsiteY0" fmla="*/ 0 h 6903719"/>
              <a:gd name="connsiteX1" fmla="*/ 7952298 w 7952298"/>
              <a:gd name="connsiteY1" fmla="*/ 0 h 6903719"/>
              <a:gd name="connsiteX2" fmla="*/ 7952298 w 7952298"/>
              <a:gd name="connsiteY2" fmla="*/ 6903717 h 6903719"/>
              <a:gd name="connsiteX3" fmla="*/ 6096001 w 7952298"/>
              <a:gd name="connsiteY3" fmla="*/ 6903717 h 6903719"/>
              <a:gd name="connsiteX4" fmla="*/ 6096001 w 7952298"/>
              <a:gd name="connsiteY4" fmla="*/ 6903719 h 6903719"/>
              <a:gd name="connsiteX5" fmla="*/ 1 w 7952298"/>
              <a:gd name="connsiteY5" fmla="*/ 6903719 h 6903719"/>
              <a:gd name="connsiteX6" fmla="*/ 1 w 7952298"/>
              <a:gd name="connsiteY6" fmla="*/ 4720259 h 6903719"/>
              <a:gd name="connsiteX7" fmla="*/ 1 w 7952298"/>
              <a:gd name="connsiteY7" fmla="*/ 2183460 h 6903719"/>
              <a:gd name="connsiteX8" fmla="*/ 1 w 7952298"/>
              <a:gd name="connsiteY8" fmla="*/ 2 h 6903719"/>
              <a:gd name="connsiteX9" fmla="*/ 1856298 w 7952298"/>
              <a:gd name="connsiteY9" fmla="*/ 2 h 6903719"/>
              <a:gd name="connsiteX10" fmla="*/ 1856298 w 7952298"/>
              <a:gd name="connsiteY10" fmla="*/ 0 h 6903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7952298" h="6903719">
                <a:moveTo>
                  <a:pt x="1856298" y="0"/>
                </a:moveTo>
                <a:lnTo>
                  <a:pt x="7952298" y="0"/>
                </a:lnTo>
                <a:lnTo>
                  <a:pt x="7952298" y="6903717"/>
                </a:lnTo>
                <a:lnTo>
                  <a:pt x="6096001" y="6903717"/>
                </a:lnTo>
                <a:lnTo>
                  <a:pt x="6096001" y="6903719"/>
                </a:lnTo>
                <a:lnTo>
                  <a:pt x="1" y="6903719"/>
                </a:lnTo>
                <a:lnTo>
                  <a:pt x="1" y="4720259"/>
                </a:lnTo>
                <a:lnTo>
                  <a:pt x="1" y="2183460"/>
                </a:lnTo>
                <a:lnTo>
                  <a:pt x="1" y="2"/>
                </a:lnTo>
                <a:lnTo>
                  <a:pt x="1856298" y="2"/>
                </a:lnTo>
                <a:lnTo>
                  <a:pt x="1856298" y="0"/>
                </a:lnTo>
                <a:close/>
              </a:path>
            </a:pathLst>
          </a:custGeom>
          <a:pattFill prst="openDmnd">
            <a:fgClr>
              <a:schemeClr val="bg2"/>
            </a:fgClr>
            <a:bgClr>
              <a:schemeClr val="bg1"/>
            </a:bgClr>
          </a:pattFill>
          <a:ln>
            <a:noFill/>
          </a:ln>
          <a:effectLst>
            <a:outerShdw blurRad="50800" dist="38100" dir="10800000" algn="r" rotWithShape="0">
              <a:schemeClr val="bg1">
                <a:alpha val="40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just"/>
            <a:endParaRPr lang="pl-PL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just">
              <a:buFontTx/>
              <a:buChar char="-"/>
            </a:pPr>
            <a:endParaRPr lang="pl-PL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just">
              <a:buFontTx/>
              <a:buChar char="-"/>
            </a:pPr>
            <a:endParaRPr lang="pl-PL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pl-PL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just">
              <a:buFontTx/>
              <a:buChar char="-"/>
            </a:pPr>
            <a:endParaRPr lang="pl-PL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pl-PL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pl-PL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pl-PL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pl-PL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pl-PL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pl-PL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pl-PL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pl-PL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pl-PL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pl-PL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pl-PL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pl-PL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17" name="Grupa 16">
            <a:extLst>
              <a:ext uri="{FF2B5EF4-FFF2-40B4-BE49-F238E27FC236}">
                <a16:creationId xmlns:a16="http://schemas.microsoft.com/office/drawing/2014/main" id="{E3CC40A3-DD60-4CEC-B1B1-251318000172}"/>
              </a:ext>
            </a:extLst>
          </p:cNvPr>
          <p:cNvGrpSpPr/>
          <p:nvPr/>
        </p:nvGrpSpPr>
        <p:grpSpPr>
          <a:xfrm>
            <a:off x="0" y="5192713"/>
            <a:ext cx="1632421" cy="1655762"/>
            <a:chOff x="16926" y="4344326"/>
            <a:chExt cx="2001943" cy="2011097"/>
          </a:xfrm>
        </p:grpSpPr>
        <p:sp>
          <p:nvSpPr>
            <p:cNvPr id="18" name="Owal 17">
              <a:extLst>
                <a:ext uri="{FF2B5EF4-FFF2-40B4-BE49-F238E27FC236}">
                  <a16:creationId xmlns:a16="http://schemas.microsoft.com/office/drawing/2014/main" id="{003A503E-8B21-47F6-BFCB-0F0BD0BDC89C}"/>
                </a:ext>
              </a:extLst>
            </p:cNvPr>
            <p:cNvSpPr/>
            <p:nvPr/>
          </p:nvSpPr>
          <p:spPr>
            <a:xfrm>
              <a:off x="16926" y="4344326"/>
              <a:ext cx="2001943" cy="201109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 sz="1350"/>
            </a:p>
          </p:txBody>
        </p:sp>
        <p:pic>
          <p:nvPicPr>
            <p:cNvPr id="19" name="Obraz 18">
              <a:extLst>
                <a:ext uri="{FF2B5EF4-FFF2-40B4-BE49-F238E27FC236}">
                  <a16:creationId xmlns:a16="http://schemas.microsoft.com/office/drawing/2014/main" id="{4662FB9F-7D22-47B8-BE6D-0C5B9423C0E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5054" y="4435259"/>
              <a:ext cx="1896527" cy="1851054"/>
            </a:xfrm>
            <a:prstGeom prst="rect">
              <a:avLst/>
            </a:prstGeom>
          </p:spPr>
        </p:pic>
      </p:grpSp>
      <p:pic>
        <p:nvPicPr>
          <p:cNvPr id="12" name="Obraz 11">
            <a:extLst>
              <a:ext uri="{FF2B5EF4-FFF2-40B4-BE49-F238E27FC236}">
                <a16:creationId xmlns:a16="http://schemas.microsoft.com/office/drawing/2014/main" id="{0C9C5049-6A33-4858-96F5-64F473AF0B0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7794" y="2799391"/>
            <a:ext cx="2069577" cy="2730081"/>
          </a:xfrm>
          <a:prstGeom prst="rect">
            <a:avLst/>
          </a:prstGeom>
        </p:spPr>
      </p:pic>
      <p:pic>
        <p:nvPicPr>
          <p:cNvPr id="14" name="Obraz 13">
            <a:extLst>
              <a:ext uri="{FF2B5EF4-FFF2-40B4-BE49-F238E27FC236}">
                <a16:creationId xmlns:a16="http://schemas.microsoft.com/office/drawing/2014/main" id="{56FDFF0E-2AFA-43EA-A71B-D030DDB651D6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8751" y="1835820"/>
            <a:ext cx="2264985" cy="2387600"/>
          </a:xfrm>
          <a:prstGeom prst="rect">
            <a:avLst/>
          </a:prstGeom>
        </p:spPr>
      </p:pic>
      <p:pic>
        <p:nvPicPr>
          <p:cNvPr id="16" name="Obraz 15">
            <a:extLst>
              <a:ext uri="{FF2B5EF4-FFF2-40B4-BE49-F238E27FC236}">
                <a16:creationId xmlns:a16="http://schemas.microsoft.com/office/drawing/2014/main" id="{EBC45C51-1A17-4F54-896D-7514ABF00370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2635" y="1841600"/>
            <a:ext cx="2264986" cy="2381820"/>
          </a:xfrm>
          <a:prstGeom prst="rect">
            <a:avLst/>
          </a:prstGeom>
        </p:spPr>
      </p:pic>
      <p:pic>
        <p:nvPicPr>
          <p:cNvPr id="21" name="Obraz 20">
            <a:extLst>
              <a:ext uri="{FF2B5EF4-FFF2-40B4-BE49-F238E27FC236}">
                <a16:creationId xmlns:a16="http://schemas.microsoft.com/office/drawing/2014/main" id="{C77EDE9C-6E75-4FE6-A454-931AB6E8B509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8750" y="4350645"/>
            <a:ext cx="2264986" cy="2159011"/>
          </a:xfrm>
          <a:prstGeom prst="rect">
            <a:avLst/>
          </a:prstGeom>
        </p:spPr>
      </p:pic>
      <p:pic>
        <p:nvPicPr>
          <p:cNvPr id="23" name="Obraz 22">
            <a:extLst>
              <a:ext uri="{FF2B5EF4-FFF2-40B4-BE49-F238E27FC236}">
                <a16:creationId xmlns:a16="http://schemas.microsoft.com/office/drawing/2014/main" id="{D42DEB50-1B74-4FBE-8059-66AD394139AC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2635" y="4350645"/>
            <a:ext cx="2249960" cy="2159011"/>
          </a:xfrm>
          <a:prstGeom prst="rect">
            <a:avLst/>
          </a:prstGeom>
        </p:spPr>
      </p:pic>
      <p:sp>
        <p:nvSpPr>
          <p:cNvPr id="20" name="pole tekstowe 19">
            <a:extLst>
              <a:ext uri="{FF2B5EF4-FFF2-40B4-BE49-F238E27FC236}">
                <a16:creationId xmlns:a16="http://schemas.microsoft.com/office/drawing/2014/main" id="{B49C3D0D-58D3-463B-B097-EE2AC750E9C0}"/>
              </a:ext>
            </a:extLst>
          </p:cNvPr>
          <p:cNvSpPr txBox="1"/>
          <p:nvPr/>
        </p:nvSpPr>
        <p:spPr>
          <a:xfrm>
            <a:off x="1710923" y="226503"/>
            <a:ext cx="723669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endParaRPr lang="pl-PL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pl-PL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INTERCOP – Międzynarodowa Sieć Zapobiegania Cyberprzestępcom (monitorowanie i wyszukiwanie nowych trendów, udział w kampaniach informujących – International Social Media Content)</a:t>
            </a:r>
          </a:p>
          <a:p>
            <a:pPr algn="just"/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21028550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pl-PL"/>
          </a:p>
        </p:txBody>
      </p:sp>
      <p:pic>
        <p:nvPicPr>
          <p:cNvPr id="4" name="Obraz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" y="891"/>
            <a:ext cx="9144000" cy="6858595"/>
          </a:xfrm>
          <a:prstGeom prst="rect">
            <a:avLst/>
          </a:prstGeom>
        </p:spPr>
      </p:pic>
      <p:cxnSp>
        <p:nvCxnSpPr>
          <p:cNvPr id="10" name="Łącznik prosty 9">
            <a:extLst>
              <a:ext uri="{FF2B5EF4-FFF2-40B4-BE49-F238E27FC236}">
                <a16:creationId xmlns:a16="http://schemas.microsoft.com/office/drawing/2014/main" id="{190F8422-CBEB-286A-22A2-412549D5E617}"/>
              </a:ext>
            </a:extLst>
          </p:cNvPr>
          <p:cNvCxnSpPr/>
          <p:nvPr/>
        </p:nvCxnSpPr>
        <p:spPr>
          <a:xfrm flipV="1">
            <a:off x="354143" y="1256182"/>
            <a:ext cx="1088035" cy="1371"/>
          </a:xfrm>
          <a:prstGeom prst="line">
            <a:avLst/>
          </a:prstGeom>
          <a:ln w="952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Prostokąt 4">
            <a:extLst>
              <a:ext uri="{FF2B5EF4-FFF2-40B4-BE49-F238E27FC236}">
                <a16:creationId xmlns:a16="http://schemas.microsoft.com/office/drawing/2014/main" id="{8CCFAB9F-945B-464D-85CB-89676E52CD45}"/>
              </a:ext>
            </a:extLst>
          </p:cNvPr>
          <p:cNvSpPr/>
          <p:nvPr/>
        </p:nvSpPr>
        <p:spPr>
          <a:xfrm>
            <a:off x="-110794" y="760427"/>
            <a:ext cx="1854868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l-PL" sz="1300" b="1" dirty="0">
                <a:solidFill>
                  <a:schemeClr val="bg1"/>
                </a:solidFill>
                <a:latin typeface="Adelle Sans Devanagari Extrabol" panose="02000503000000020004" pitchFamily="2" charset="-78"/>
                <a:cs typeface="Adelle Sans Devanagari Extrabol" panose="02000503000000020004" pitchFamily="2" charset="-78"/>
              </a:rPr>
              <a:t>WSPÓŁPRACA MIĘDZYNARODOWA</a:t>
            </a:r>
          </a:p>
        </p:txBody>
      </p:sp>
      <p:sp>
        <p:nvSpPr>
          <p:cNvPr id="7" name="Prostokąt 6">
            <a:extLst>
              <a:ext uri="{FF2B5EF4-FFF2-40B4-BE49-F238E27FC236}">
                <a16:creationId xmlns:a16="http://schemas.microsoft.com/office/drawing/2014/main" id="{9E19630C-5A45-4CF0-8CEE-A093CE843A4E}"/>
              </a:ext>
            </a:extLst>
          </p:cNvPr>
          <p:cNvSpPr/>
          <p:nvPr/>
        </p:nvSpPr>
        <p:spPr>
          <a:xfrm>
            <a:off x="-212088" y="1040468"/>
            <a:ext cx="174407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en-GB" b="1" dirty="0">
              <a:solidFill>
                <a:schemeClr val="accent2"/>
              </a:solidFill>
              <a:latin typeface="Adelle Sans Devanagari Extrabol" panose="02000503000000020004" pitchFamily="2" charset="-78"/>
              <a:cs typeface="Adelle Sans Devanagari Extrabol" panose="02000503000000020004" pitchFamily="2" charset="-78"/>
            </a:endParaRPr>
          </a:p>
        </p:txBody>
      </p:sp>
      <p:sp>
        <p:nvSpPr>
          <p:cNvPr id="27" name="pole tekstowe 26">
            <a:extLst>
              <a:ext uri="{FF2B5EF4-FFF2-40B4-BE49-F238E27FC236}">
                <a16:creationId xmlns:a16="http://schemas.microsoft.com/office/drawing/2014/main" id="{21718B0D-C647-409A-BD4D-11930F87EFCC}"/>
              </a:ext>
            </a:extLst>
          </p:cNvPr>
          <p:cNvSpPr txBox="1"/>
          <p:nvPr/>
        </p:nvSpPr>
        <p:spPr>
          <a:xfrm>
            <a:off x="3996313" y="2734145"/>
            <a:ext cx="48865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1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175</a:t>
            </a:r>
          </a:p>
        </p:txBody>
      </p:sp>
      <p:sp>
        <p:nvSpPr>
          <p:cNvPr id="28" name="pole tekstowe 27">
            <a:extLst>
              <a:ext uri="{FF2B5EF4-FFF2-40B4-BE49-F238E27FC236}">
                <a16:creationId xmlns:a16="http://schemas.microsoft.com/office/drawing/2014/main" id="{AF434F87-A3B0-475A-BF4C-C8445D2456D9}"/>
              </a:ext>
            </a:extLst>
          </p:cNvPr>
          <p:cNvSpPr txBox="1"/>
          <p:nvPr/>
        </p:nvSpPr>
        <p:spPr>
          <a:xfrm>
            <a:off x="3209827" y="4717780"/>
            <a:ext cx="62159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1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39</a:t>
            </a:r>
          </a:p>
        </p:txBody>
      </p:sp>
      <p:sp>
        <p:nvSpPr>
          <p:cNvPr id="29" name="pole tekstowe 28">
            <a:extLst>
              <a:ext uri="{FF2B5EF4-FFF2-40B4-BE49-F238E27FC236}">
                <a16:creationId xmlns:a16="http://schemas.microsoft.com/office/drawing/2014/main" id="{61BD6DF8-51A3-47CE-90BB-E2AEFB84153B}"/>
              </a:ext>
            </a:extLst>
          </p:cNvPr>
          <p:cNvSpPr txBox="1"/>
          <p:nvPr/>
        </p:nvSpPr>
        <p:spPr>
          <a:xfrm>
            <a:off x="5451388" y="2330582"/>
            <a:ext cx="50012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1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188</a:t>
            </a:r>
          </a:p>
        </p:txBody>
      </p:sp>
      <p:sp>
        <p:nvSpPr>
          <p:cNvPr id="30" name="Dowolny kształt 5">
            <a:extLst>
              <a:ext uri="{FF2B5EF4-FFF2-40B4-BE49-F238E27FC236}">
                <a16:creationId xmlns:a16="http://schemas.microsoft.com/office/drawing/2014/main" id="{E2FC3AA2-7A6D-4D31-910F-88F49C5AAAEC}"/>
              </a:ext>
            </a:extLst>
          </p:cNvPr>
          <p:cNvSpPr/>
          <p:nvPr/>
        </p:nvSpPr>
        <p:spPr>
          <a:xfrm>
            <a:off x="1632421" y="-9525"/>
            <a:ext cx="7518308" cy="6858000"/>
          </a:xfrm>
          <a:custGeom>
            <a:avLst/>
            <a:gdLst>
              <a:gd name="connsiteX0" fmla="*/ 3116297 w 9212297"/>
              <a:gd name="connsiteY0" fmla="*/ 0 h 6903719"/>
              <a:gd name="connsiteX1" fmla="*/ 9212297 w 9212297"/>
              <a:gd name="connsiteY1" fmla="*/ 0 h 6903719"/>
              <a:gd name="connsiteX2" fmla="*/ 9212297 w 9212297"/>
              <a:gd name="connsiteY2" fmla="*/ 6903717 h 6903719"/>
              <a:gd name="connsiteX3" fmla="*/ 7356000 w 9212297"/>
              <a:gd name="connsiteY3" fmla="*/ 6903717 h 6903719"/>
              <a:gd name="connsiteX4" fmla="*/ 7356000 w 9212297"/>
              <a:gd name="connsiteY4" fmla="*/ 6903719 h 6903719"/>
              <a:gd name="connsiteX5" fmla="*/ 1260000 w 9212297"/>
              <a:gd name="connsiteY5" fmla="*/ 6903719 h 6903719"/>
              <a:gd name="connsiteX6" fmla="*/ 1260000 w 9212297"/>
              <a:gd name="connsiteY6" fmla="*/ 4720259 h 6903719"/>
              <a:gd name="connsiteX7" fmla="*/ 0 w 9212297"/>
              <a:gd name="connsiteY7" fmla="*/ 3451860 h 6903719"/>
              <a:gd name="connsiteX8" fmla="*/ 1260000 w 9212297"/>
              <a:gd name="connsiteY8" fmla="*/ 2183460 h 6903719"/>
              <a:gd name="connsiteX9" fmla="*/ 1260000 w 9212297"/>
              <a:gd name="connsiteY9" fmla="*/ 2 h 6903719"/>
              <a:gd name="connsiteX10" fmla="*/ 3116297 w 9212297"/>
              <a:gd name="connsiteY10" fmla="*/ 2 h 6903719"/>
              <a:gd name="connsiteX0" fmla="*/ 2907608 w 9003608"/>
              <a:gd name="connsiteY0" fmla="*/ 0 h 6903719"/>
              <a:gd name="connsiteX1" fmla="*/ 9003608 w 9003608"/>
              <a:gd name="connsiteY1" fmla="*/ 0 h 6903719"/>
              <a:gd name="connsiteX2" fmla="*/ 9003608 w 9003608"/>
              <a:gd name="connsiteY2" fmla="*/ 6903717 h 6903719"/>
              <a:gd name="connsiteX3" fmla="*/ 7147311 w 9003608"/>
              <a:gd name="connsiteY3" fmla="*/ 6903717 h 6903719"/>
              <a:gd name="connsiteX4" fmla="*/ 7147311 w 9003608"/>
              <a:gd name="connsiteY4" fmla="*/ 6903719 h 6903719"/>
              <a:gd name="connsiteX5" fmla="*/ 1051311 w 9003608"/>
              <a:gd name="connsiteY5" fmla="*/ 6903719 h 6903719"/>
              <a:gd name="connsiteX6" fmla="*/ 1051311 w 9003608"/>
              <a:gd name="connsiteY6" fmla="*/ 4720259 h 6903719"/>
              <a:gd name="connsiteX7" fmla="*/ 0 w 9003608"/>
              <a:gd name="connsiteY7" fmla="*/ 3382201 h 6903719"/>
              <a:gd name="connsiteX8" fmla="*/ 1051311 w 9003608"/>
              <a:gd name="connsiteY8" fmla="*/ 2183460 h 6903719"/>
              <a:gd name="connsiteX9" fmla="*/ 1051311 w 9003608"/>
              <a:gd name="connsiteY9" fmla="*/ 2 h 6903719"/>
              <a:gd name="connsiteX10" fmla="*/ 2907608 w 9003608"/>
              <a:gd name="connsiteY10" fmla="*/ 2 h 6903719"/>
              <a:gd name="connsiteX11" fmla="*/ 2907608 w 9003608"/>
              <a:gd name="connsiteY11" fmla="*/ 0 h 6903719"/>
              <a:gd name="connsiteX0" fmla="*/ 2907905 w 9003905"/>
              <a:gd name="connsiteY0" fmla="*/ 0 h 6903719"/>
              <a:gd name="connsiteX1" fmla="*/ 9003905 w 9003905"/>
              <a:gd name="connsiteY1" fmla="*/ 0 h 6903719"/>
              <a:gd name="connsiteX2" fmla="*/ 9003905 w 9003905"/>
              <a:gd name="connsiteY2" fmla="*/ 6903717 h 6903719"/>
              <a:gd name="connsiteX3" fmla="*/ 7147608 w 9003905"/>
              <a:gd name="connsiteY3" fmla="*/ 6903717 h 6903719"/>
              <a:gd name="connsiteX4" fmla="*/ 7147608 w 9003905"/>
              <a:gd name="connsiteY4" fmla="*/ 6903719 h 6903719"/>
              <a:gd name="connsiteX5" fmla="*/ 1051608 w 9003905"/>
              <a:gd name="connsiteY5" fmla="*/ 6903719 h 6903719"/>
              <a:gd name="connsiteX6" fmla="*/ 1051608 w 9003905"/>
              <a:gd name="connsiteY6" fmla="*/ 4720259 h 6903719"/>
              <a:gd name="connsiteX7" fmla="*/ 297 w 9003905"/>
              <a:gd name="connsiteY7" fmla="*/ 3382201 h 6903719"/>
              <a:gd name="connsiteX8" fmla="*/ 1051608 w 9003905"/>
              <a:gd name="connsiteY8" fmla="*/ 2183460 h 6903719"/>
              <a:gd name="connsiteX9" fmla="*/ 1051608 w 9003905"/>
              <a:gd name="connsiteY9" fmla="*/ 2 h 6903719"/>
              <a:gd name="connsiteX10" fmla="*/ 2907905 w 9003905"/>
              <a:gd name="connsiteY10" fmla="*/ 2 h 6903719"/>
              <a:gd name="connsiteX11" fmla="*/ 2907905 w 9003905"/>
              <a:gd name="connsiteY11" fmla="*/ 0 h 6903719"/>
              <a:gd name="connsiteX0" fmla="*/ 1856298 w 7952298"/>
              <a:gd name="connsiteY0" fmla="*/ 0 h 6903719"/>
              <a:gd name="connsiteX1" fmla="*/ 7952298 w 7952298"/>
              <a:gd name="connsiteY1" fmla="*/ 0 h 6903719"/>
              <a:gd name="connsiteX2" fmla="*/ 7952298 w 7952298"/>
              <a:gd name="connsiteY2" fmla="*/ 6903717 h 6903719"/>
              <a:gd name="connsiteX3" fmla="*/ 6096001 w 7952298"/>
              <a:gd name="connsiteY3" fmla="*/ 6903717 h 6903719"/>
              <a:gd name="connsiteX4" fmla="*/ 6096001 w 7952298"/>
              <a:gd name="connsiteY4" fmla="*/ 6903719 h 6903719"/>
              <a:gd name="connsiteX5" fmla="*/ 1 w 7952298"/>
              <a:gd name="connsiteY5" fmla="*/ 6903719 h 6903719"/>
              <a:gd name="connsiteX6" fmla="*/ 1 w 7952298"/>
              <a:gd name="connsiteY6" fmla="*/ 4720259 h 6903719"/>
              <a:gd name="connsiteX7" fmla="*/ 1 w 7952298"/>
              <a:gd name="connsiteY7" fmla="*/ 2183460 h 6903719"/>
              <a:gd name="connsiteX8" fmla="*/ 1 w 7952298"/>
              <a:gd name="connsiteY8" fmla="*/ 2 h 6903719"/>
              <a:gd name="connsiteX9" fmla="*/ 1856298 w 7952298"/>
              <a:gd name="connsiteY9" fmla="*/ 2 h 6903719"/>
              <a:gd name="connsiteX10" fmla="*/ 1856298 w 7952298"/>
              <a:gd name="connsiteY10" fmla="*/ 0 h 6903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7952298" h="6903719">
                <a:moveTo>
                  <a:pt x="1856298" y="0"/>
                </a:moveTo>
                <a:lnTo>
                  <a:pt x="7952298" y="0"/>
                </a:lnTo>
                <a:lnTo>
                  <a:pt x="7952298" y="6903717"/>
                </a:lnTo>
                <a:lnTo>
                  <a:pt x="6096001" y="6903717"/>
                </a:lnTo>
                <a:lnTo>
                  <a:pt x="6096001" y="6903719"/>
                </a:lnTo>
                <a:lnTo>
                  <a:pt x="1" y="6903719"/>
                </a:lnTo>
                <a:lnTo>
                  <a:pt x="1" y="4720259"/>
                </a:lnTo>
                <a:lnTo>
                  <a:pt x="1" y="2183460"/>
                </a:lnTo>
                <a:lnTo>
                  <a:pt x="1" y="2"/>
                </a:lnTo>
                <a:lnTo>
                  <a:pt x="1856298" y="2"/>
                </a:lnTo>
                <a:lnTo>
                  <a:pt x="1856298" y="0"/>
                </a:lnTo>
                <a:close/>
              </a:path>
            </a:pathLst>
          </a:custGeom>
          <a:pattFill prst="openDmnd">
            <a:fgClr>
              <a:schemeClr val="bg2"/>
            </a:fgClr>
            <a:bgClr>
              <a:schemeClr val="bg1"/>
            </a:bgClr>
          </a:pattFill>
          <a:ln>
            <a:noFill/>
          </a:ln>
          <a:effectLst>
            <a:outerShdw blurRad="50800" dist="38100" dir="10800000" algn="r" rotWithShape="0">
              <a:schemeClr val="bg1">
                <a:alpha val="40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just"/>
            <a:endParaRPr lang="pl-PL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just">
              <a:buFontTx/>
              <a:buChar char="-"/>
            </a:pPr>
            <a:endParaRPr lang="pl-PL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just">
              <a:buFontTx/>
              <a:buChar char="-"/>
            </a:pPr>
            <a:endParaRPr lang="pl-PL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pl-PL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just">
              <a:buFontTx/>
              <a:buChar char="-"/>
            </a:pPr>
            <a:endParaRPr lang="pl-PL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pl-PL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pl-PL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pl-PL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pl-PL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pl-PL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pl-PL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pl-PL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pl-PL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pl-PL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pl-PL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pl-PL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pl-PL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17" name="Grupa 16">
            <a:extLst>
              <a:ext uri="{FF2B5EF4-FFF2-40B4-BE49-F238E27FC236}">
                <a16:creationId xmlns:a16="http://schemas.microsoft.com/office/drawing/2014/main" id="{E3CC40A3-DD60-4CEC-B1B1-251318000172}"/>
              </a:ext>
            </a:extLst>
          </p:cNvPr>
          <p:cNvGrpSpPr/>
          <p:nvPr/>
        </p:nvGrpSpPr>
        <p:grpSpPr>
          <a:xfrm>
            <a:off x="0" y="5192713"/>
            <a:ext cx="1632421" cy="1655762"/>
            <a:chOff x="16926" y="4344326"/>
            <a:chExt cx="2001943" cy="2011097"/>
          </a:xfrm>
        </p:grpSpPr>
        <p:sp>
          <p:nvSpPr>
            <p:cNvPr id="18" name="Owal 17">
              <a:extLst>
                <a:ext uri="{FF2B5EF4-FFF2-40B4-BE49-F238E27FC236}">
                  <a16:creationId xmlns:a16="http://schemas.microsoft.com/office/drawing/2014/main" id="{003A503E-8B21-47F6-BFCB-0F0BD0BDC89C}"/>
                </a:ext>
              </a:extLst>
            </p:cNvPr>
            <p:cNvSpPr/>
            <p:nvPr/>
          </p:nvSpPr>
          <p:spPr>
            <a:xfrm>
              <a:off x="16926" y="4344326"/>
              <a:ext cx="2001943" cy="201109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 sz="1350"/>
            </a:p>
          </p:txBody>
        </p:sp>
        <p:pic>
          <p:nvPicPr>
            <p:cNvPr id="19" name="Obraz 18">
              <a:extLst>
                <a:ext uri="{FF2B5EF4-FFF2-40B4-BE49-F238E27FC236}">
                  <a16:creationId xmlns:a16="http://schemas.microsoft.com/office/drawing/2014/main" id="{4662FB9F-7D22-47B8-BE6D-0C5B9423C0E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5054" y="4435259"/>
              <a:ext cx="1896527" cy="1851054"/>
            </a:xfrm>
            <a:prstGeom prst="rect">
              <a:avLst/>
            </a:prstGeom>
          </p:spPr>
        </p:pic>
      </p:grpSp>
      <p:sp>
        <p:nvSpPr>
          <p:cNvPr id="20" name="pole tekstowe 19">
            <a:extLst>
              <a:ext uri="{FF2B5EF4-FFF2-40B4-BE49-F238E27FC236}">
                <a16:creationId xmlns:a16="http://schemas.microsoft.com/office/drawing/2014/main" id="{B49C3D0D-58D3-463B-B097-EE2AC750E9C0}"/>
              </a:ext>
            </a:extLst>
          </p:cNvPr>
          <p:cNvSpPr txBox="1"/>
          <p:nvPr/>
        </p:nvSpPr>
        <p:spPr>
          <a:xfrm>
            <a:off x="1710923" y="226503"/>
            <a:ext cx="710465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endParaRPr lang="pl-PL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pl-PL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INTERCOP - PRZYKŁADY </a:t>
            </a:r>
          </a:p>
          <a:p>
            <a:pPr algn="just"/>
            <a:endParaRPr lang="pl-PL" dirty="0"/>
          </a:p>
        </p:txBody>
      </p:sp>
      <p:pic>
        <p:nvPicPr>
          <p:cNvPr id="8" name="Obraz 7">
            <a:extLst>
              <a:ext uri="{FF2B5EF4-FFF2-40B4-BE49-F238E27FC236}">
                <a16:creationId xmlns:a16="http://schemas.microsoft.com/office/drawing/2014/main" id="{1E7916B7-1AB8-40D2-B301-D805E25620F5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9135" y="2232147"/>
            <a:ext cx="2339699" cy="4399349"/>
          </a:xfrm>
          <a:prstGeom prst="rect">
            <a:avLst/>
          </a:prstGeom>
        </p:spPr>
      </p:pic>
      <p:pic>
        <p:nvPicPr>
          <p:cNvPr id="11" name="Obraz 10">
            <a:extLst>
              <a:ext uri="{FF2B5EF4-FFF2-40B4-BE49-F238E27FC236}">
                <a16:creationId xmlns:a16="http://schemas.microsoft.com/office/drawing/2014/main" id="{5E186B4C-8BC1-4E06-9938-1F67AAAF537F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3505" y="1191026"/>
            <a:ext cx="2339699" cy="4399349"/>
          </a:xfrm>
          <a:prstGeom prst="rect">
            <a:avLst/>
          </a:prstGeom>
        </p:spPr>
      </p:pic>
      <p:pic>
        <p:nvPicPr>
          <p:cNvPr id="15" name="Obraz 14">
            <a:extLst>
              <a:ext uri="{FF2B5EF4-FFF2-40B4-BE49-F238E27FC236}">
                <a16:creationId xmlns:a16="http://schemas.microsoft.com/office/drawing/2014/main" id="{8C3C54F5-2129-4ADE-BC0A-5D46C97D29E9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0932" y="2232147"/>
            <a:ext cx="2495662" cy="43993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112745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pl-PL"/>
          </a:p>
        </p:txBody>
      </p:sp>
      <p:pic>
        <p:nvPicPr>
          <p:cNvPr id="4" name="Obraz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" y="891"/>
            <a:ext cx="9144000" cy="6858595"/>
          </a:xfrm>
          <a:prstGeom prst="rect">
            <a:avLst/>
          </a:prstGeom>
        </p:spPr>
      </p:pic>
      <p:cxnSp>
        <p:nvCxnSpPr>
          <p:cNvPr id="10" name="Łącznik prosty 9">
            <a:extLst>
              <a:ext uri="{FF2B5EF4-FFF2-40B4-BE49-F238E27FC236}">
                <a16:creationId xmlns:a16="http://schemas.microsoft.com/office/drawing/2014/main" id="{190F8422-CBEB-286A-22A2-412549D5E617}"/>
              </a:ext>
            </a:extLst>
          </p:cNvPr>
          <p:cNvCxnSpPr/>
          <p:nvPr/>
        </p:nvCxnSpPr>
        <p:spPr>
          <a:xfrm flipV="1">
            <a:off x="354143" y="1256182"/>
            <a:ext cx="1088035" cy="1371"/>
          </a:xfrm>
          <a:prstGeom prst="line">
            <a:avLst/>
          </a:prstGeom>
          <a:ln w="952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Prostokąt 4">
            <a:extLst>
              <a:ext uri="{FF2B5EF4-FFF2-40B4-BE49-F238E27FC236}">
                <a16:creationId xmlns:a16="http://schemas.microsoft.com/office/drawing/2014/main" id="{8CCFAB9F-945B-464D-85CB-89676E52CD45}"/>
              </a:ext>
            </a:extLst>
          </p:cNvPr>
          <p:cNvSpPr/>
          <p:nvPr/>
        </p:nvSpPr>
        <p:spPr>
          <a:xfrm>
            <a:off x="-110794" y="760427"/>
            <a:ext cx="1854868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l-PL" sz="1300" b="1" dirty="0">
                <a:solidFill>
                  <a:schemeClr val="bg1"/>
                </a:solidFill>
                <a:latin typeface="Adelle Sans Devanagari Extrabol" panose="02000503000000020004" pitchFamily="2" charset="-78"/>
                <a:cs typeface="Adelle Sans Devanagari Extrabol" panose="02000503000000020004" pitchFamily="2" charset="-78"/>
              </a:rPr>
              <a:t>WSPÓŁPRACA MIĘDZYNARODOWA</a:t>
            </a:r>
          </a:p>
        </p:txBody>
      </p:sp>
      <p:sp>
        <p:nvSpPr>
          <p:cNvPr id="7" name="Prostokąt 6">
            <a:extLst>
              <a:ext uri="{FF2B5EF4-FFF2-40B4-BE49-F238E27FC236}">
                <a16:creationId xmlns:a16="http://schemas.microsoft.com/office/drawing/2014/main" id="{9E19630C-5A45-4CF0-8CEE-A093CE843A4E}"/>
              </a:ext>
            </a:extLst>
          </p:cNvPr>
          <p:cNvSpPr/>
          <p:nvPr/>
        </p:nvSpPr>
        <p:spPr>
          <a:xfrm>
            <a:off x="-212088" y="1040468"/>
            <a:ext cx="174407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en-GB" b="1" dirty="0">
              <a:solidFill>
                <a:schemeClr val="accent2"/>
              </a:solidFill>
              <a:latin typeface="Adelle Sans Devanagari Extrabol" panose="02000503000000020004" pitchFamily="2" charset="-78"/>
              <a:cs typeface="Adelle Sans Devanagari Extrabol" panose="02000503000000020004" pitchFamily="2" charset="-78"/>
            </a:endParaRPr>
          </a:p>
        </p:txBody>
      </p:sp>
      <p:sp>
        <p:nvSpPr>
          <p:cNvPr id="27" name="pole tekstowe 26">
            <a:extLst>
              <a:ext uri="{FF2B5EF4-FFF2-40B4-BE49-F238E27FC236}">
                <a16:creationId xmlns:a16="http://schemas.microsoft.com/office/drawing/2014/main" id="{21718B0D-C647-409A-BD4D-11930F87EFCC}"/>
              </a:ext>
            </a:extLst>
          </p:cNvPr>
          <p:cNvSpPr txBox="1"/>
          <p:nvPr/>
        </p:nvSpPr>
        <p:spPr>
          <a:xfrm>
            <a:off x="3996313" y="2734145"/>
            <a:ext cx="48865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1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175</a:t>
            </a:r>
          </a:p>
        </p:txBody>
      </p:sp>
      <p:sp>
        <p:nvSpPr>
          <p:cNvPr id="28" name="pole tekstowe 27">
            <a:extLst>
              <a:ext uri="{FF2B5EF4-FFF2-40B4-BE49-F238E27FC236}">
                <a16:creationId xmlns:a16="http://schemas.microsoft.com/office/drawing/2014/main" id="{AF434F87-A3B0-475A-BF4C-C8445D2456D9}"/>
              </a:ext>
            </a:extLst>
          </p:cNvPr>
          <p:cNvSpPr txBox="1"/>
          <p:nvPr/>
        </p:nvSpPr>
        <p:spPr>
          <a:xfrm>
            <a:off x="3209827" y="4717780"/>
            <a:ext cx="62159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1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39</a:t>
            </a:r>
          </a:p>
        </p:txBody>
      </p:sp>
      <p:sp>
        <p:nvSpPr>
          <p:cNvPr id="29" name="pole tekstowe 28">
            <a:extLst>
              <a:ext uri="{FF2B5EF4-FFF2-40B4-BE49-F238E27FC236}">
                <a16:creationId xmlns:a16="http://schemas.microsoft.com/office/drawing/2014/main" id="{61BD6DF8-51A3-47CE-90BB-E2AEFB84153B}"/>
              </a:ext>
            </a:extLst>
          </p:cNvPr>
          <p:cNvSpPr txBox="1"/>
          <p:nvPr/>
        </p:nvSpPr>
        <p:spPr>
          <a:xfrm>
            <a:off x="5451388" y="2330582"/>
            <a:ext cx="50012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1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188</a:t>
            </a:r>
          </a:p>
        </p:txBody>
      </p:sp>
      <p:sp>
        <p:nvSpPr>
          <p:cNvPr id="30" name="Dowolny kształt 5">
            <a:extLst>
              <a:ext uri="{FF2B5EF4-FFF2-40B4-BE49-F238E27FC236}">
                <a16:creationId xmlns:a16="http://schemas.microsoft.com/office/drawing/2014/main" id="{E2FC3AA2-7A6D-4D31-910F-88F49C5AAAEC}"/>
              </a:ext>
            </a:extLst>
          </p:cNvPr>
          <p:cNvSpPr/>
          <p:nvPr/>
        </p:nvSpPr>
        <p:spPr>
          <a:xfrm>
            <a:off x="1632421" y="-9525"/>
            <a:ext cx="7518308" cy="6858000"/>
          </a:xfrm>
          <a:custGeom>
            <a:avLst/>
            <a:gdLst>
              <a:gd name="connsiteX0" fmla="*/ 3116297 w 9212297"/>
              <a:gd name="connsiteY0" fmla="*/ 0 h 6903719"/>
              <a:gd name="connsiteX1" fmla="*/ 9212297 w 9212297"/>
              <a:gd name="connsiteY1" fmla="*/ 0 h 6903719"/>
              <a:gd name="connsiteX2" fmla="*/ 9212297 w 9212297"/>
              <a:gd name="connsiteY2" fmla="*/ 6903717 h 6903719"/>
              <a:gd name="connsiteX3" fmla="*/ 7356000 w 9212297"/>
              <a:gd name="connsiteY3" fmla="*/ 6903717 h 6903719"/>
              <a:gd name="connsiteX4" fmla="*/ 7356000 w 9212297"/>
              <a:gd name="connsiteY4" fmla="*/ 6903719 h 6903719"/>
              <a:gd name="connsiteX5" fmla="*/ 1260000 w 9212297"/>
              <a:gd name="connsiteY5" fmla="*/ 6903719 h 6903719"/>
              <a:gd name="connsiteX6" fmla="*/ 1260000 w 9212297"/>
              <a:gd name="connsiteY6" fmla="*/ 4720259 h 6903719"/>
              <a:gd name="connsiteX7" fmla="*/ 0 w 9212297"/>
              <a:gd name="connsiteY7" fmla="*/ 3451860 h 6903719"/>
              <a:gd name="connsiteX8" fmla="*/ 1260000 w 9212297"/>
              <a:gd name="connsiteY8" fmla="*/ 2183460 h 6903719"/>
              <a:gd name="connsiteX9" fmla="*/ 1260000 w 9212297"/>
              <a:gd name="connsiteY9" fmla="*/ 2 h 6903719"/>
              <a:gd name="connsiteX10" fmla="*/ 3116297 w 9212297"/>
              <a:gd name="connsiteY10" fmla="*/ 2 h 6903719"/>
              <a:gd name="connsiteX0" fmla="*/ 2907608 w 9003608"/>
              <a:gd name="connsiteY0" fmla="*/ 0 h 6903719"/>
              <a:gd name="connsiteX1" fmla="*/ 9003608 w 9003608"/>
              <a:gd name="connsiteY1" fmla="*/ 0 h 6903719"/>
              <a:gd name="connsiteX2" fmla="*/ 9003608 w 9003608"/>
              <a:gd name="connsiteY2" fmla="*/ 6903717 h 6903719"/>
              <a:gd name="connsiteX3" fmla="*/ 7147311 w 9003608"/>
              <a:gd name="connsiteY3" fmla="*/ 6903717 h 6903719"/>
              <a:gd name="connsiteX4" fmla="*/ 7147311 w 9003608"/>
              <a:gd name="connsiteY4" fmla="*/ 6903719 h 6903719"/>
              <a:gd name="connsiteX5" fmla="*/ 1051311 w 9003608"/>
              <a:gd name="connsiteY5" fmla="*/ 6903719 h 6903719"/>
              <a:gd name="connsiteX6" fmla="*/ 1051311 w 9003608"/>
              <a:gd name="connsiteY6" fmla="*/ 4720259 h 6903719"/>
              <a:gd name="connsiteX7" fmla="*/ 0 w 9003608"/>
              <a:gd name="connsiteY7" fmla="*/ 3382201 h 6903719"/>
              <a:gd name="connsiteX8" fmla="*/ 1051311 w 9003608"/>
              <a:gd name="connsiteY8" fmla="*/ 2183460 h 6903719"/>
              <a:gd name="connsiteX9" fmla="*/ 1051311 w 9003608"/>
              <a:gd name="connsiteY9" fmla="*/ 2 h 6903719"/>
              <a:gd name="connsiteX10" fmla="*/ 2907608 w 9003608"/>
              <a:gd name="connsiteY10" fmla="*/ 2 h 6903719"/>
              <a:gd name="connsiteX11" fmla="*/ 2907608 w 9003608"/>
              <a:gd name="connsiteY11" fmla="*/ 0 h 6903719"/>
              <a:gd name="connsiteX0" fmla="*/ 2907905 w 9003905"/>
              <a:gd name="connsiteY0" fmla="*/ 0 h 6903719"/>
              <a:gd name="connsiteX1" fmla="*/ 9003905 w 9003905"/>
              <a:gd name="connsiteY1" fmla="*/ 0 h 6903719"/>
              <a:gd name="connsiteX2" fmla="*/ 9003905 w 9003905"/>
              <a:gd name="connsiteY2" fmla="*/ 6903717 h 6903719"/>
              <a:gd name="connsiteX3" fmla="*/ 7147608 w 9003905"/>
              <a:gd name="connsiteY3" fmla="*/ 6903717 h 6903719"/>
              <a:gd name="connsiteX4" fmla="*/ 7147608 w 9003905"/>
              <a:gd name="connsiteY4" fmla="*/ 6903719 h 6903719"/>
              <a:gd name="connsiteX5" fmla="*/ 1051608 w 9003905"/>
              <a:gd name="connsiteY5" fmla="*/ 6903719 h 6903719"/>
              <a:gd name="connsiteX6" fmla="*/ 1051608 w 9003905"/>
              <a:gd name="connsiteY6" fmla="*/ 4720259 h 6903719"/>
              <a:gd name="connsiteX7" fmla="*/ 297 w 9003905"/>
              <a:gd name="connsiteY7" fmla="*/ 3382201 h 6903719"/>
              <a:gd name="connsiteX8" fmla="*/ 1051608 w 9003905"/>
              <a:gd name="connsiteY8" fmla="*/ 2183460 h 6903719"/>
              <a:gd name="connsiteX9" fmla="*/ 1051608 w 9003905"/>
              <a:gd name="connsiteY9" fmla="*/ 2 h 6903719"/>
              <a:gd name="connsiteX10" fmla="*/ 2907905 w 9003905"/>
              <a:gd name="connsiteY10" fmla="*/ 2 h 6903719"/>
              <a:gd name="connsiteX11" fmla="*/ 2907905 w 9003905"/>
              <a:gd name="connsiteY11" fmla="*/ 0 h 6903719"/>
              <a:gd name="connsiteX0" fmla="*/ 1856298 w 7952298"/>
              <a:gd name="connsiteY0" fmla="*/ 0 h 6903719"/>
              <a:gd name="connsiteX1" fmla="*/ 7952298 w 7952298"/>
              <a:gd name="connsiteY1" fmla="*/ 0 h 6903719"/>
              <a:gd name="connsiteX2" fmla="*/ 7952298 w 7952298"/>
              <a:gd name="connsiteY2" fmla="*/ 6903717 h 6903719"/>
              <a:gd name="connsiteX3" fmla="*/ 6096001 w 7952298"/>
              <a:gd name="connsiteY3" fmla="*/ 6903717 h 6903719"/>
              <a:gd name="connsiteX4" fmla="*/ 6096001 w 7952298"/>
              <a:gd name="connsiteY4" fmla="*/ 6903719 h 6903719"/>
              <a:gd name="connsiteX5" fmla="*/ 1 w 7952298"/>
              <a:gd name="connsiteY5" fmla="*/ 6903719 h 6903719"/>
              <a:gd name="connsiteX6" fmla="*/ 1 w 7952298"/>
              <a:gd name="connsiteY6" fmla="*/ 4720259 h 6903719"/>
              <a:gd name="connsiteX7" fmla="*/ 1 w 7952298"/>
              <a:gd name="connsiteY7" fmla="*/ 2183460 h 6903719"/>
              <a:gd name="connsiteX8" fmla="*/ 1 w 7952298"/>
              <a:gd name="connsiteY8" fmla="*/ 2 h 6903719"/>
              <a:gd name="connsiteX9" fmla="*/ 1856298 w 7952298"/>
              <a:gd name="connsiteY9" fmla="*/ 2 h 6903719"/>
              <a:gd name="connsiteX10" fmla="*/ 1856298 w 7952298"/>
              <a:gd name="connsiteY10" fmla="*/ 0 h 6903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7952298" h="6903719">
                <a:moveTo>
                  <a:pt x="1856298" y="0"/>
                </a:moveTo>
                <a:lnTo>
                  <a:pt x="7952298" y="0"/>
                </a:lnTo>
                <a:lnTo>
                  <a:pt x="7952298" y="6903717"/>
                </a:lnTo>
                <a:lnTo>
                  <a:pt x="6096001" y="6903717"/>
                </a:lnTo>
                <a:lnTo>
                  <a:pt x="6096001" y="6903719"/>
                </a:lnTo>
                <a:lnTo>
                  <a:pt x="1" y="6903719"/>
                </a:lnTo>
                <a:lnTo>
                  <a:pt x="1" y="4720259"/>
                </a:lnTo>
                <a:lnTo>
                  <a:pt x="1" y="2183460"/>
                </a:lnTo>
                <a:lnTo>
                  <a:pt x="1" y="2"/>
                </a:lnTo>
                <a:lnTo>
                  <a:pt x="1856298" y="2"/>
                </a:lnTo>
                <a:lnTo>
                  <a:pt x="1856298" y="0"/>
                </a:lnTo>
                <a:close/>
              </a:path>
            </a:pathLst>
          </a:custGeom>
          <a:pattFill prst="openDmnd">
            <a:fgClr>
              <a:schemeClr val="bg2"/>
            </a:fgClr>
            <a:bgClr>
              <a:schemeClr val="bg1"/>
            </a:bgClr>
          </a:pattFill>
          <a:ln>
            <a:noFill/>
          </a:ln>
          <a:effectLst>
            <a:outerShdw blurRad="50800" dist="38100" dir="10800000" algn="r" rotWithShape="0">
              <a:schemeClr val="bg1">
                <a:alpha val="40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pl-PL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Kampania Google </a:t>
            </a:r>
            <a:r>
              <a:rPr lang="pl-PL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Ads</a:t>
            </a:r>
            <a:endParaRPr lang="pl-PL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pl-PL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pl-PL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 ramach projektu </a:t>
            </a:r>
            <a:r>
              <a:rPr lang="pl-PL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InterCOP</a:t>
            </a:r>
            <a:r>
              <a:rPr lang="pl-PL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CBZC przeprowadziło w grudniu 2024 roku działania prewencyjne ukierunkowane na ataki  </a:t>
            </a:r>
            <a:r>
              <a:rPr lang="pl-PL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DDoS</a:t>
            </a:r>
            <a:r>
              <a:rPr lang="pl-PL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o nazwie “Kampania DDOS Grudzień 2024”, przy wykorzystaniu narzędzia Google </a:t>
            </a:r>
            <a:r>
              <a:rPr lang="pl-PL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Ads</a:t>
            </a:r>
            <a:r>
              <a:rPr lang="pl-PL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 </a:t>
            </a:r>
          </a:p>
          <a:p>
            <a:pPr algn="just"/>
            <a:endParaRPr lang="pl-PL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pl-PL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just">
              <a:buFontTx/>
              <a:buChar char="-"/>
            </a:pPr>
            <a:endParaRPr lang="pl-PL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pl-PL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pl-PL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pl-PL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pl-PL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pl-PL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pl-PL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pl-PL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pl-PL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pl-PL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pl-PL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pl-PL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pl-PL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17" name="Grupa 16">
            <a:extLst>
              <a:ext uri="{FF2B5EF4-FFF2-40B4-BE49-F238E27FC236}">
                <a16:creationId xmlns:a16="http://schemas.microsoft.com/office/drawing/2014/main" id="{E3CC40A3-DD60-4CEC-B1B1-251318000172}"/>
              </a:ext>
            </a:extLst>
          </p:cNvPr>
          <p:cNvGrpSpPr/>
          <p:nvPr/>
        </p:nvGrpSpPr>
        <p:grpSpPr>
          <a:xfrm>
            <a:off x="0" y="5192713"/>
            <a:ext cx="1632421" cy="1655762"/>
            <a:chOff x="16926" y="4344326"/>
            <a:chExt cx="2001943" cy="2011097"/>
          </a:xfrm>
        </p:grpSpPr>
        <p:sp>
          <p:nvSpPr>
            <p:cNvPr id="18" name="Owal 17">
              <a:extLst>
                <a:ext uri="{FF2B5EF4-FFF2-40B4-BE49-F238E27FC236}">
                  <a16:creationId xmlns:a16="http://schemas.microsoft.com/office/drawing/2014/main" id="{003A503E-8B21-47F6-BFCB-0F0BD0BDC89C}"/>
                </a:ext>
              </a:extLst>
            </p:cNvPr>
            <p:cNvSpPr/>
            <p:nvPr/>
          </p:nvSpPr>
          <p:spPr>
            <a:xfrm>
              <a:off x="16926" y="4344326"/>
              <a:ext cx="2001943" cy="201109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 sz="1350"/>
            </a:p>
          </p:txBody>
        </p:sp>
        <p:pic>
          <p:nvPicPr>
            <p:cNvPr id="19" name="Obraz 18">
              <a:extLst>
                <a:ext uri="{FF2B5EF4-FFF2-40B4-BE49-F238E27FC236}">
                  <a16:creationId xmlns:a16="http://schemas.microsoft.com/office/drawing/2014/main" id="{4662FB9F-7D22-47B8-BE6D-0C5B9423C0E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5054" y="4435259"/>
              <a:ext cx="1896527" cy="1851054"/>
            </a:xfrm>
            <a:prstGeom prst="rect">
              <a:avLst/>
            </a:prstGeom>
          </p:spPr>
        </p:pic>
      </p:grpSp>
      <p:sp>
        <p:nvSpPr>
          <p:cNvPr id="20" name="pole tekstowe 19">
            <a:extLst>
              <a:ext uri="{FF2B5EF4-FFF2-40B4-BE49-F238E27FC236}">
                <a16:creationId xmlns:a16="http://schemas.microsoft.com/office/drawing/2014/main" id="{B49C3D0D-58D3-463B-B097-EE2AC750E9C0}"/>
              </a:ext>
            </a:extLst>
          </p:cNvPr>
          <p:cNvSpPr txBox="1"/>
          <p:nvPr/>
        </p:nvSpPr>
        <p:spPr>
          <a:xfrm>
            <a:off x="1710923" y="226503"/>
            <a:ext cx="710465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pl-PL" b="1" dirty="0"/>
          </a:p>
        </p:txBody>
      </p:sp>
      <p:pic>
        <p:nvPicPr>
          <p:cNvPr id="6" name="Obraz 5">
            <a:extLst>
              <a:ext uri="{FF2B5EF4-FFF2-40B4-BE49-F238E27FC236}">
                <a16:creationId xmlns:a16="http://schemas.microsoft.com/office/drawing/2014/main" id="{3B28A656-AB42-41BB-9DD5-52CA910BEAF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83096" y="2162301"/>
            <a:ext cx="6285897" cy="1345750"/>
          </a:xfrm>
          <a:prstGeom prst="rect">
            <a:avLst/>
          </a:prstGeom>
        </p:spPr>
      </p:pic>
      <p:pic>
        <p:nvPicPr>
          <p:cNvPr id="8" name="Obraz 7">
            <a:extLst>
              <a:ext uri="{FF2B5EF4-FFF2-40B4-BE49-F238E27FC236}">
                <a16:creationId xmlns:a16="http://schemas.microsoft.com/office/drawing/2014/main" id="{599C17A6-750C-46F5-BE10-E3EE5959A87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747306" y="3544568"/>
            <a:ext cx="3528058" cy="3175546"/>
          </a:xfrm>
          <a:prstGeom prst="rect">
            <a:avLst/>
          </a:prstGeom>
        </p:spPr>
      </p:pic>
      <p:pic>
        <p:nvPicPr>
          <p:cNvPr id="9" name="Obraz 8">
            <a:extLst>
              <a:ext uri="{FF2B5EF4-FFF2-40B4-BE49-F238E27FC236}">
                <a16:creationId xmlns:a16="http://schemas.microsoft.com/office/drawing/2014/main" id="{96B00DB4-21BB-4A09-B5A5-987DF57192A9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386157" y="3544568"/>
            <a:ext cx="3668702" cy="31427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794735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pl-PL"/>
          </a:p>
        </p:txBody>
      </p:sp>
      <p:pic>
        <p:nvPicPr>
          <p:cNvPr id="4" name="Obraz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" y="891"/>
            <a:ext cx="9144000" cy="6858595"/>
          </a:xfrm>
          <a:prstGeom prst="rect">
            <a:avLst/>
          </a:prstGeom>
        </p:spPr>
      </p:pic>
      <p:cxnSp>
        <p:nvCxnSpPr>
          <p:cNvPr id="10" name="Łącznik prosty 9">
            <a:extLst>
              <a:ext uri="{FF2B5EF4-FFF2-40B4-BE49-F238E27FC236}">
                <a16:creationId xmlns:a16="http://schemas.microsoft.com/office/drawing/2014/main" id="{190F8422-CBEB-286A-22A2-412549D5E617}"/>
              </a:ext>
            </a:extLst>
          </p:cNvPr>
          <p:cNvCxnSpPr/>
          <p:nvPr/>
        </p:nvCxnSpPr>
        <p:spPr>
          <a:xfrm flipV="1">
            <a:off x="354143" y="1256182"/>
            <a:ext cx="1088035" cy="1371"/>
          </a:xfrm>
          <a:prstGeom prst="line">
            <a:avLst/>
          </a:prstGeom>
          <a:ln w="952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Prostokąt 4">
            <a:extLst>
              <a:ext uri="{FF2B5EF4-FFF2-40B4-BE49-F238E27FC236}">
                <a16:creationId xmlns:a16="http://schemas.microsoft.com/office/drawing/2014/main" id="{8CCFAB9F-945B-464D-85CB-89676E52CD45}"/>
              </a:ext>
            </a:extLst>
          </p:cNvPr>
          <p:cNvSpPr/>
          <p:nvPr/>
        </p:nvSpPr>
        <p:spPr>
          <a:xfrm>
            <a:off x="-110794" y="760427"/>
            <a:ext cx="1854868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l-PL" sz="1300" b="1" dirty="0">
                <a:solidFill>
                  <a:schemeClr val="bg1"/>
                </a:solidFill>
                <a:latin typeface="Adelle Sans Devanagari Extrabol" panose="02000503000000020004" pitchFamily="2" charset="-78"/>
                <a:cs typeface="Adelle Sans Devanagari Extrabol" panose="02000503000000020004" pitchFamily="2" charset="-78"/>
              </a:rPr>
              <a:t>WSPÓŁPRACA MIĘDZYNARODOWA</a:t>
            </a:r>
          </a:p>
        </p:txBody>
      </p:sp>
      <p:sp>
        <p:nvSpPr>
          <p:cNvPr id="7" name="Prostokąt 6">
            <a:extLst>
              <a:ext uri="{FF2B5EF4-FFF2-40B4-BE49-F238E27FC236}">
                <a16:creationId xmlns:a16="http://schemas.microsoft.com/office/drawing/2014/main" id="{9E19630C-5A45-4CF0-8CEE-A093CE843A4E}"/>
              </a:ext>
            </a:extLst>
          </p:cNvPr>
          <p:cNvSpPr/>
          <p:nvPr/>
        </p:nvSpPr>
        <p:spPr>
          <a:xfrm>
            <a:off x="-212088" y="1040468"/>
            <a:ext cx="174407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en-GB" b="1" dirty="0">
              <a:solidFill>
                <a:schemeClr val="accent2"/>
              </a:solidFill>
              <a:latin typeface="Adelle Sans Devanagari Extrabol" panose="02000503000000020004" pitchFamily="2" charset="-78"/>
              <a:cs typeface="Adelle Sans Devanagari Extrabol" panose="02000503000000020004" pitchFamily="2" charset="-78"/>
            </a:endParaRPr>
          </a:p>
        </p:txBody>
      </p:sp>
      <p:sp>
        <p:nvSpPr>
          <p:cNvPr id="27" name="pole tekstowe 26">
            <a:extLst>
              <a:ext uri="{FF2B5EF4-FFF2-40B4-BE49-F238E27FC236}">
                <a16:creationId xmlns:a16="http://schemas.microsoft.com/office/drawing/2014/main" id="{21718B0D-C647-409A-BD4D-11930F87EFCC}"/>
              </a:ext>
            </a:extLst>
          </p:cNvPr>
          <p:cNvSpPr txBox="1"/>
          <p:nvPr/>
        </p:nvSpPr>
        <p:spPr>
          <a:xfrm>
            <a:off x="3996313" y="2734145"/>
            <a:ext cx="48865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1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175</a:t>
            </a:r>
          </a:p>
        </p:txBody>
      </p:sp>
      <p:sp>
        <p:nvSpPr>
          <p:cNvPr id="28" name="pole tekstowe 27">
            <a:extLst>
              <a:ext uri="{FF2B5EF4-FFF2-40B4-BE49-F238E27FC236}">
                <a16:creationId xmlns:a16="http://schemas.microsoft.com/office/drawing/2014/main" id="{AF434F87-A3B0-475A-BF4C-C8445D2456D9}"/>
              </a:ext>
            </a:extLst>
          </p:cNvPr>
          <p:cNvSpPr txBox="1"/>
          <p:nvPr/>
        </p:nvSpPr>
        <p:spPr>
          <a:xfrm>
            <a:off x="3209827" y="4717780"/>
            <a:ext cx="62159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1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39</a:t>
            </a:r>
          </a:p>
        </p:txBody>
      </p:sp>
      <p:sp>
        <p:nvSpPr>
          <p:cNvPr id="29" name="pole tekstowe 28">
            <a:extLst>
              <a:ext uri="{FF2B5EF4-FFF2-40B4-BE49-F238E27FC236}">
                <a16:creationId xmlns:a16="http://schemas.microsoft.com/office/drawing/2014/main" id="{61BD6DF8-51A3-47CE-90BB-E2AEFB84153B}"/>
              </a:ext>
            </a:extLst>
          </p:cNvPr>
          <p:cNvSpPr txBox="1"/>
          <p:nvPr/>
        </p:nvSpPr>
        <p:spPr>
          <a:xfrm>
            <a:off x="5451388" y="2330582"/>
            <a:ext cx="50012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1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188</a:t>
            </a:r>
          </a:p>
        </p:txBody>
      </p:sp>
      <p:sp>
        <p:nvSpPr>
          <p:cNvPr id="30" name="Dowolny kształt 5">
            <a:extLst>
              <a:ext uri="{FF2B5EF4-FFF2-40B4-BE49-F238E27FC236}">
                <a16:creationId xmlns:a16="http://schemas.microsoft.com/office/drawing/2014/main" id="{E2FC3AA2-7A6D-4D31-910F-88F49C5AAAEC}"/>
              </a:ext>
            </a:extLst>
          </p:cNvPr>
          <p:cNvSpPr/>
          <p:nvPr/>
        </p:nvSpPr>
        <p:spPr>
          <a:xfrm>
            <a:off x="1632421" y="-9525"/>
            <a:ext cx="7518308" cy="6858000"/>
          </a:xfrm>
          <a:custGeom>
            <a:avLst/>
            <a:gdLst>
              <a:gd name="connsiteX0" fmla="*/ 3116297 w 9212297"/>
              <a:gd name="connsiteY0" fmla="*/ 0 h 6903719"/>
              <a:gd name="connsiteX1" fmla="*/ 9212297 w 9212297"/>
              <a:gd name="connsiteY1" fmla="*/ 0 h 6903719"/>
              <a:gd name="connsiteX2" fmla="*/ 9212297 w 9212297"/>
              <a:gd name="connsiteY2" fmla="*/ 6903717 h 6903719"/>
              <a:gd name="connsiteX3" fmla="*/ 7356000 w 9212297"/>
              <a:gd name="connsiteY3" fmla="*/ 6903717 h 6903719"/>
              <a:gd name="connsiteX4" fmla="*/ 7356000 w 9212297"/>
              <a:gd name="connsiteY4" fmla="*/ 6903719 h 6903719"/>
              <a:gd name="connsiteX5" fmla="*/ 1260000 w 9212297"/>
              <a:gd name="connsiteY5" fmla="*/ 6903719 h 6903719"/>
              <a:gd name="connsiteX6" fmla="*/ 1260000 w 9212297"/>
              <a:gd name="connsiteY6" fmla="*/ 4720259 h 6903719"/>
              <a:gd name="connsiteX7" fmla="*/ 0 w 9212297"/>
              <a:gd name="connsiteY7" fmla="*/ 3451860 h 6903719"/>
              <a:gd name="connsiteX8" fmla="*/ 1260000 w 9212297"/>
              <a:gd name="connsiteY8" fmla="*/ 2183460 h 6903719"/>
              <a:gd name="connsiteX9" fmla="*/ 1260000 w 9212297"/>
              <a:gd name="connsiteY9" fmla="*/ 2 h 6903719"/>
              <a:gd name="connsiteX10" fmla="*/ 3116297 w 9212297"/>
              <a:gd name="connsiteY10" fmla="*/ 2 h 6903719"/>
              <a:gd name="connsiteX0" fmla="*/ 2907608 w 9003608"/>
              <a:gd name="connsiteY0" fmla="*/ 0 h 6903719"/>
              <a:gd name="connsiteX1" fmla="*/ 9003608 w 9003608"/>
              <a:gd name="connsiteY1" fmla="*/ 0 h 6903719"/>
              <a:gd name="connsiteX2" fmla="*/ 9003608 w 9003608"/>
              <a:gd name="connsiteY2" fmla="*/ 6903717 h 6903719"/>
              <a:gd name="connsiteX3" fmla="*/ 7147311 w 9003608"/>
              <a:gd name="connsiteY3" fmla="*/ 6903717 h 6903719"/>
              <a:gd name="connsiteX4" fmla="*/ 7147311 w 9003608"/>
              <a:gd name="connsiteY4" fmla="*/ 6903719 h 6903719"/>
              <a:gd name="connsiteX5" fmla="*/ 1051311 w 9003608"/>
              <a:gd name="connsiteY5" fmla="*/ 6903719 h 6903719"/>
              <a:gd name="connsiteX6" fmla="*/ 1051311 w 9003608"/>
              <a:gd name="connsiteY6" fmla="*/ 4720259 h 6903719"/>
              <a:gd name="connsiteX7" fmla="*/ 0 w 9003608"/>
              <a:gd name="connsiteY7" fmla="*/ 3382201 h 6903719"/>
              <a:gd name="connsiteX8" fmla="*/ 1051311 w 9003608"/>
              <a:gd name="connsiteY8" fmla="*/ 2183460 h 6903719"/>
              <a:gd name="connsiteX9" fmla="*/ 1051311 w 9003608"/>
              <a:gd name="connsiteY9" fmla="*/ 2 h 6903719"/>
              <a:gd name="connsiteX10" fmla="*/ 2907608 w 9003608"/>
              <a:gd name="connsiteY10" fmla="*/ 2 h 6903719"/>
              <a:gd name="connsiteX11" fmla="*/ 2907608 w 9003608"/>
              <a:gd name="connsiteY11" fmla="*/ 0 h 6903719"/>
              <a:gd name="connsiteX0" fmla="*/ 2907905 w 9003905"/>
              <a:gd name="connsiteY0" fmla="*/ 0 h 6903719"/>
              <a:gd name="connsiteX1" fmla="*/ 9003905 w 9003905"/>
              <a:gd name="connsiteY1" fmla="*/ 0 h 6903719"/>
              <a:gd name="connsiteX2" fmla="*/ 9003905 w 9003905"/>
              <a:gd name="connsiteY2" fmla="*/ 6903717 h 6903719"/>
              <a:gd name="connsiteX3" fmla="*/ 7147608 w 9003905"/>
              <a:gd name="connsiteY3" fmla="*/ 6903717 h 6903719"/>
              <a:gd name="connsiteX4" fmla="*/ 7147608 w 9003905"/>
              <a:gd name="connsiteY4" fmla="*/ 6903719 h 6903719"/>
              <a:gd name="connsiteX5" fmla="*/ 1051608 w 9003905"/>
              <a:gd name="connsiteY5" fmla="*/ 6903719 h 6903719"/>
              <a:gd name="connsiteX6" fmla="*/ 1051608 w 9003905"/>
              <a:gd name="connsiteY6" fmla="*/ 4720259 h 6903719"/>
              <a:gd name="connsiteX7" fmla="*/ 297 w 9003905"/>
              <a:gd name="connsiteY7" fmla="*/ 3382201 h 6903719"/>
              <a:gd name="connsiteX8" fmla="*/ 1051608 w 9003905"/>
              <a:gd name="connsiteY8" fmla="*/ 2183460 h 6903719"/>
              <a:gd name="connsiteX9" fmla="*/ 1051608 w 9003905"/>
              <a:gd name="connsiteY9" fmla="*/ 2 h 6903719"/>
              <a:gd name="connsiteX10" fmla="*/ 2907905 w 9003905"/>
              <a:gd name="connsiteY10" fmla="*/ 2 h 6903719"/>
              <a:gd name="connsiteX11" fmla="*/ 2907905 w 9003905"/>
              <a:gd name="connsiteY11" fmla="*/ 0 h 6903719"/>
              <a:gd name="connsiteX0" fmla="*/ 1856298 w 7952298"/>
              <a:gd name="connsiteY0" fmla="*/ 0 h 6903719"/>
              <a:gd name="connsiteX1" fmla="*/ 7952298 w 7952298"/>
              <a:gd name="connsiteY1" fmla="*/ 0 h 6903719"/>
              <a:gd name="connsiteX2" fmla="*/ 7952298 w 7952298"/>
              <a:gd name="connsiteY2" fmla="*/ 6903717 h 6903719"/>
              <a:gd name="connsiteX3" fmla="*/ 6096001 w 7952298"/>
              <a:gd name="connsiteY3" fmla="*/ 6903717 h 6903719"/>
              <a:gd name="connsiteX4" fmla="*/ 6096001 w 7952298"/>
              <a:gd name="connsiteY4" fmla="*/ 6903719 h 6903719"/>
              <a:gd name="connsiteX5" fmla="*/ 1 w 7952298"/>
              <a:gd name="connsiteY5" fmla="*/ 6903719 h 6903719"/>
              <a:gd name="connsiteX6" fmla="*/ 1 w 7952298"/>
              <a:gd name="connsiteY6" fmla="*/ 4720259 h 6903719"/>
              <a:gd name="connsiteX7" fmla="*/ 1 w 7952298"/>
              <a:gd name="connsiteY7" fmla="*/ 2183460 h 6903719"/>
              <a:gd name="connsiteX8" fmla="*/ 1 w 7952298"/>
              <a:gd name="connsiteY8" fmla="*/ 2 h 6903719"/>
              <a:gd name="connsiteX9" fmla="*/ 1856298 w 7952298"/>
              <a:gd name="connsiteY9" fmla="*/ 2 h 6903719"/>
              <a:gd name="connsiteX10" fmla="*/ 1856298 w 7952298"/>
              <a:gd name="connsiteY10" fmla="*/ 0 h 6903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7952298" h="6903719">
                <a:moveTo>
                  <a:pt x="1856298" y="0"/>
                </a:moveTo>
                <a:lnTo>
                  <a:pt x="7952298" y="0"/>
                </a:lnTo>
                <a:lnTo>
                  <a:pt x="7952298" y="6903717"/>
                </a:lnTo>
                <a:lnTo>
                  <a:pt x="6096001" y="6903717"/>
                </a:lnTo>
                <a:lnTo>
                  <a:pt x="6096001" y="6903719"/>
                </a:lnTo>
                <a:lnTo>
                  <a:pt x="1" y="6903719"/>
                </a:lnTo>
                <a:lnTo>
                  <a:pt x="1" y="4720259"/>
                </a:lnTo>
                <a:lnTo>
                  <a:pt x="1" y="2183460"/>
                </a:lnTo>
                <a:lnTo>
                  <a:pt x="1" y="2"/>
                </a:lnTo>
                <a:lnTo>
                  <a:pt x="1856298" y="2"/>
                </a:lnTo>
                <a:lnTo>
                  <a:pt x="1856298" y="0"/>
                </a:lnTo>
                <a:close/>
              </a:path>
            </a:pathLst>
          </a:custGeom>
          <a:pattFill prst="openDmnd">
            <a:fgClr>
              <a:schemeClr val="bg2"/>
            </a:fgClr>
            <a:bgClr>
              <a:schemeClr val="bg1"/>
            </a:bgClr>
          </a:pattFill>
          <a:ln>
            <a:noFill/>
          </a:ln>
          <a:effectLst>
            <a:outerShdw blurRad="50800" dist="38100" dir="10800000" algn="r" rotWithShape="0">
              <a:schemeClr val="bg1">
                <a:alpha val="40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just"/>
            <a:endParaRPr lang="pl-PL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pl-PL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pl-PL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pl-PL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just">
              <a:buFontTx/>
              <a:buChar char="-"/>
            </a:pPr>
            <a:endParaRPr lang="pl-PL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pl-PL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pl-PL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pl-PL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pl-PL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pl-PL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pl-PL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pl-PL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pl-PL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pl-PL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pl-PL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pl-PL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pl-PL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17" name="Grupa 16">
            <a:extLst>
              <a:ext uri="{FF2B5EF4-FFF2-40B4-BE49-F238E27FC236}">
                <a16:creationId xmlns:a16="http://schemas.microsoft.com/office/drawing/2014/main" id="{E3CC40A3-DD60-4CEC-B1B1-251318000172}"/>
              </a:ext>
            </a:extLst>
          </p:cNvPr>
          <p:cNvGrpSpPr/>
          <p:nvPr/>
        </p:nvGrpSpPr>
        <p:grpSpPr>
          <a:xfrm>
            <a:off x="0" y="5192713"/>
            <a:ext cx="1632421" cy="1655762"/>
            <a:chOff x="16926" y="4344326"/>
            <a:chExt cx="2001943" cy="2011097"/>
          </a:xfrm>
        </p:grpSpPr>
        <p:sp>
          <p:nvSpPr>
            <p:cNvPr id="18" name="Owal 17">
              <a:extLst>
                <a:ext uri="{FF2B5EF4-FFF2-40B4-BE49-F238E27FC236}">
                  <a16:creationId xmlns:a16="http://schemas.microsoft.com/office/drawing/2014/main" id="{003A503E-8B21-47F6-BFCB-0F0BD0BDC89C}"/>
                </a:ext>
              </a:extLst>
            </p:cNvPr>
            <p:cNvSpPr/>
            <p:nvPr/>
          </p:nvSpPr>
          <p:spPr>
            <a:xfrm>
              <a:off x="16926" y="4344326"/>
              <a:ext cx="2001943" cy="201109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 sz="1350"/>
            </a:p>
          </p:txBody>
        </p:sp>
        <p:pic>
          <p:nvPicPr>
            <p:cNvPr id="19" name="Obraz 18">
              <a:extLst>
                <a:ext uri="{FF2B5EF4-FFF2-40B4-BE49-F238E27FC236}">
                  <a16:creationId xmlns:a16="http://schemas.microsoft.com/office/drawing/2014/main" id="{4662FB9F-7D22-47B8-BE6D-0C5B9423C0E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5054" y="4435259"/>
              <a:ext cx="1896527" cy="1851054"/>
            </a:xfrm>
            <a:prstGeom prst="rect">
              <a:avLst/>
            </a:prstGeom>
          </p:spPr>
        </p:pic>
      </p:grpSp>
      <p:sp>
        <p:nvSpPr>
          <p:cNvPr id="20" name="pole tekstowe 19">
            <a:extLst>
              <a:ext uri="{FF2B5EF4-FFF2-40B4-BE49-F238E27FC236}">
                <a16:creationId xmlns:a16="http://schemas.microsoft.com/office/drawing/2014/main" id="{7236F8C6-FD5D-4F50-900B-4BF310AF5FC0}"/>
              </a:ext>
            </a:extLst>
          </p:cNvPr>
          <p:cNvSpPr txBox="1"/>
          <p:nvPr/>
        </p:nvSpPr>
        <p:spPr>
          <a:xfrm>
            <a:off x="1710923" y="226503"/>
            <a:ext cx="7104651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endParaRPr lang="pl-PL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pl-PL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Kampania #</a:t>
            </a:r>
            <a:r>
              <a:rPr lang="pl-PL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ThinkTwice</a:t>
            </a:r>
            <a:endParaRPr lang="pl-PL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pl-PL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pl-PL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pl-PL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pl-PL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pl-PL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pl-PL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pl-PL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CBZC we współpracy z Interpolem zrealizowało w grudniu 2024 roku kampanię #</a:t>
            </a:r>
            <a:r>
              <a:rPr lang="pl-PL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ThinkTwice</a:t>
            </a:r>
            <a:r>
              <a:rPr lang="pl-PL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(pomyśl dwa razy), mającą na celu podniesienie świadomości na temat rosnącego zagrożenia cyberprzestępczością                         i przestępstwami finansowymi wobec osób i organizacji podatnych na zagrożenia;</a:t>
            </a:r>
          </a:p>
          <a:p>
            <a:pPr algn="just"/>
            <a:endParaRPr lang="pl-PL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pl-PL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Realizacja założeń kampanii obejmowała przygotowanie i opublikowanie serii krótkich filmów, koncentrujących się na pięciu rosnących zagrożeniach internetowych: atakach </a:t>
            </a:r>
            <a:r>
              <a:rPr lang="pl-PL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ransomware</a:t>
            </a:r>
            <a:r>
              <a:rPr lang="pl-PL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atakach złośliwego oprogramowania, phishingu i oszustwach związanych z generatywną sztuczną inteligencją i oszustwach określanych jako „Romance </a:t>
            </a:r>
            <a:r>
              <a:rPr lang="pl-PL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baiting</a:t>
            </a:r>
            <a:r>
              <a:rPr lang="pl-PL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”. </a:t>
            </a:r>
          </a:p>
          <a:p>
            <a:pPr algn="just"/>
            <a:endParaRPr lang="pl-PL" dirty="0"/>
          </a:p>
        </p:txBody>
      </p:sp>
      <p:pic>
        <p:nvPicPr>
          <p:cNvPr id="11" name="Obraz 10">
            <a:extLst>
              <a:ext uri="{FF2B5EF4-FFF2-40B4-BE49-F238E27FC236}">
                <a16:creationId xmlns:a16="http://schemas.microsoft.com/office/drawing/2014/main" id="{9965362D-655A-4989-BC48-576D3B6B3198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7407" y="60363"/>
            <a:ext cx="2609425" cy="23850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232070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pl-PL"/>
          </a:p>
        </p:txBody>
      </p:sp>
      <p:pic>
        <p:nvPicPr>
          <p:cNvPr id="4" name="Obraz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" y="891"/>
            <a:ext cx="9144000" cy="6858595"/>
          </a:xfrm>
          <a:prstGeom prst="rect">
            <a:avLst/>
          </a:prstGeom>
        </p:spPr>
      </p:pic>
      <p:cxnSp>
        <p:nvCxnSpPr>
          <p:cNvPr id="10" name="Łącznik prosty 9">
            <a:extLst>
              <a:ext uri="{FF2B5EF4-FFF2-40B4-BE49-F238E27FC236}">
                <a16:creationId xmlns:a16="http://schemas.microsoft.com/office/drawing/2014/main" id="{190F8422-CBEB-286A-22A2-412549D5E617}"/>
              </a:ext>
            </a:extLst>
          </p:cNvPr>
          <p:cNvCxnSpPr/>
          <p:nvPr/>
        </p:nvCxnSpPr>
        <p:spPr>
          <a:xfrm flipV="1">
            <a:off x="354143" y="1256182"/>
            <a:ext cx="1088035" cy="1371"/>
          </a:xfrm>
          <a:prstGeom prst="line">
            <a:avLst/>
          </a:prstGeom>
          <a:ln w="952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Prostokąt 4">
            <a:extLst>
              <a:ext uri="{FF2B5EF4-FFF2-40B4-BE49-F238E27FC236}">
                <a16:creationId xmlns:a16="http://schemas.microsoft.com/office/drawing/2014/main" id="{8CCFAB9F-945B-464D-85CB-89676E52CD45}"/>
              </a:ext>
            </a:extLst>
          </p:cNvPr>
          <p:cNvSpPr/>
          <p:nvPr/>
        </p:nvSpPr>
        <p:spPr>
          <a:xfrm>
            <a:off x="-110794" y="760427"/>
            <a:ext cx="1854868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l-PL" sz="1300" b="1" dirty="0">
                <a:solidFill>
                  <a:schemeClr val="bg1"/>
                </a:solidFill>
                <a:latin typeface="Adelle Sans Devanagari Extrabol" panose="02000503000000020004" pitchFamily="2" charset="-78"/>
                <a:cs typeface="Adelle Sans Devanagari Extrabol" panose="02000503000000020004" pitchFamily="2" charset="-78"/>
              </a:rPr>
              <a:t>WSPÓŁPRACA MIĘDZYNARODOWA</a:t>
            </a:r>
          </a:p>
        </p:txBody>
      </p:sp>
      <p:sp>
        <p:nvSpPr>
          <p:cNvPr id="7" name="Prostokąt 6">
            <a:extLst>
              <a:ext uri="{FF2B5EF4-FFF2-40B4-BE49-F238E27FC236}">
                <a16:creationId xmlns:a16="http://schemas.microsoft.com/office/drawing/2014/main" id="{9E19630C-5A45-4CF0-8CEE-A093CE843A4E}"/>
              </a:ext>
            </a:extLst>
          </p:cNvPr>
          <p:cNvSpPr/>
          <p:nvPr/>
        </p:nvSpPr>
        <p:spPr>
          <a:xfrm>
            <a:off x="-212088" y="1040468"/>
            <a:ext cx="174407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en-GB" b="1" dirty="0">
              <a:solidFill>
                <a:schemeClr val="accent2"/>
              </a:solidFill>
              <a:latin typeface="Adelle Sans Devanagari Extrabol" panose="02000503000000020004" pitchFamily="2" charset="-78"/>
              <a:cs typeface="Adelle Sans Devanagari Extrabol" panose="02000503000000020004" pitchFamily="2" charset="-78"/>
            </a:endParaRPr>
          </a:p>
        </p:txBody>
      </p:sp>
      <p:sp>
        <p:nvSpPr>
          <p:cNvPr id="27" name="pole tekstowe 26">
            <a:extLst>
              <a:ext uri="{FF2B5EF4-FFF2-40B4-BE49-F238E27FC236}">
                <a16:creationId xmlns:a16="http://schemas.microsoft.com/office/drawing/2014/main" id="{21718B0D-C647-409A-BD4D-11930F87EFCC}"/>
              </a:ext>
            </a:extLst>
          </p:cNvPr>
          <p:cNvSpPr txBox="1"/>
          <p:nvPr/>
        </p:nvSpPr>
        <p:spPr>
          <a:xfrm>
            <a:off x="3996313" y="2734145"/>
            <a:ext cx="48865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1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175</a:t>
            </a:r>
          </a:p>
        </p:txBody>
      </p:sp>
      <p:sp>
        <p:nvSpPr>
          <p:cNvPr id="28" name="pole tekstowe 27">
            <a:extLst>
              <a:ext uri="{FF2B5EF4-FFF2-40B4-BE49-F238E27FC236}">
                <a16:creationId xmlns:a16="http://schemas.microsoft.com/office/drawing/2014/main" id="{AF434F87-A3B0-475A-BF4C-C8445D2456D9}"/>
              </a:ext>
            </a:extLst>
          </p:cNvPr>
          <p:cNvSpPr txBox="1"/>
          <p:nvPr/>
        </p:nvSpPr>
        <p:spPr>
          <a:xfrm>
            <a:off x="3209827" y="4717780"/>
            <a:ext cx="62159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1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39</a:t>
            </a:r>
          </a:p>
        </p:txBody>
      </p:sp>
      <p:sp>
        <p:nvSpPr>
          <p:cNvPr id="29" name="pole tekstowe 28">
            <a:extLst>
              <a:ext uri="{FF2B5EF4-FFF2-40B4-BE49-F238E27FC236}">
                <a16:creationId xmlns:a16="http://schemas.microsoft.com/office/drawing/2014/main" id="{61BD6DF8-51A3-47CE-90BB-E2AEFB84153B}"/>
              </a:ext>
            </a:extLst>
          </p:cNvPr>
          <p:cNvSpPr txBox="1"/>
          <p:nvPr/>
        </p:nvSpPr>
        <p:spPr>
          <a:xfrm>
            <a:off x="5451388" y="2330582"/>
            <a:ext cx="50012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1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188</a:t>
            </a:r>
          </a:p>
        </p:txBody>
      </p:sp>
      <p:sp>
        <p:nvSpPr>
          <p:cNvPr id="30" name="Dowolny kształt 5">
            <a:extLst>
              <a:ext uri="{FF2B5EF4-FFF2-40B4-BE49-F238E27FC236}">
                <a16:creationId xmlns:a16="http://schemas.microsoft.com/office/drawing/2014/main" id="{E2FC3AA2-7A6D-4D31-910F-88F49C5AAAEC}"/>
              </a:ext>
            </a:extLst>
          </p:cNvPr>
          <p:cNvSpPr/>
          <p:nvPr/>
        </p:nvSpPr>
        <p:spPr>
          <a:xfrm>
            <a:off x="1632421" y="-9525"/>
            <a:ext cx="7518308" cy="6858000"/>
          </a:xfrm>
          <a:custGeom>
            <a:avLst/>
            <a:gdLst>
              <a:gd name="connsiteX0" fmla="*/ 3116297 w 9212297"/>
              <a:gd name="connsiteY0" fmla="*/ 0 h 6903719"/>
              <a:gd name="connsiteX1" fmla="*/ 9212297 w 9212297"/>
              <a:gd name="connsiteY1" fmla="*/ 0 h 6903719"/>
              <a:gd name="connsiteX2" fmla="*/ 9212297 w 9212297"/>
              <a:gd name="connsiteY2" fmla="*/ 6903717 h 6903719"/>
              <a:gd name="connsiteX3" fmla="*/ 7356000 w 9212297"/>
              <a:gd name="connsiteY3" fmla="*/ 6903717 h 6903719"/>
              <a:gd name="connsiteX4" fmla="*/ 7356000 w 9212297"/>
              <a:gd name="connsiteY4" fmla="*/ 6903719 h 6903719"/>
              <a:gd name="connsiteX5" fmla="*/ 1260000 w 9212297"/>
              <a:gd name="connsiteY5" fmla="*/ 6903719 h 6903719"/>
              <a:gd name="connsiteX6" fmla="*/ 1260000 w 9212297"/>
              <a:gd name="connsiteY6" fmla="*/ 4720259 h 6903719"/>
              <a:gd name="connsiteX7" fmla="*/ 0 w 9212297"/>
              <a:gd name="connsiteY7" fmla="*/ 3451860 h 6903719"/>
              <a:gd name="connsiteX8" fmla="*/ 1260000 w 9212297"/>
              <a:gd name="connsiteY8" fmla="*/ 2183460 h 6903719"/>
              <a:gd name="connsiteX9" fmla="*/ 1260000 w 9212297"/>
              <a:gd name="connsiteY9" fmla="*/ 2 h 6903719"/>
              <a:gd name="connsiteX10" fmla="*/ 3116297 w 9212297"/>
              <a:gd name="connsiteY10" fmla="*/ 2 h 6903719"/>
              <a:gd name="connsiteX0" fmla="*/ 2907608 w 9003608"/>
              <a:gd name="connsiteY0" fmla="*/ 0 h 6903719"/>
              <a:gd name="connsiteX1" fmla="*/ 9003608 w 9003608"/>
              <a:gd name="connsiteY1" fmla="*/ 0 h 6903719"/>
              <a:gd name="connsiteX2" fmla="*/ 9003608 w 9003608"/>
              <a:gd name="connsiteY2" fmla="*/ 6903717 h 6903719"/>
              <a:gd name="connsiteX3" fmla="*/ 7147311 w 9003608"/>
              <a:gd name="connsiteY3" fmla="*/ 6903717 h 6903719"/>
              <a:gd name="connsiteX4" fmla="*/ 7147311 w 9003608"/>
              <a:gd name="connsiteY4" fmla="*/ 6903719 h 6903719"/>
              <a:gd name="connsiteX5" fmla="*/ 1051311 w 9003608"/>
              <a:gd name="connsiteY5" fmla="*/ 6903719 h 6903719"/>
              <a:gd name="connsiteX6" fmla="*/ 1051311 w 9003608"/>
              <a:gd name="connsiteY6" fmla="*/ 4720259 h 6903719"/>
              <a:gd name="connsiteX7" fmla="*/ 0 w 9003608"/>
              <a:gd name="connsiteY7" fmla="*/ 3382201 h 6903719"/>
              <a:gd name="connsiteX8" fmla="*/ 1051311 w 9003608"/>
              <a:gd name="connsiteY8" fmla="*/ 2183460 h 6903719"/>
              <a:gd name="connsiteX9" fmla="*/ 1051311 w 9003608"/>
              <a:gd name="connsiteY9" fmla="*/ 2 h 6903719"/>
              <a:gd name="connsiteX10" fmla="*/ 2907608 w 9003608"/>
              <a:gd name="connsiteY10" fmla="*/ 2 h 6903719"/>
              <a:gd name="connsiteX11" fmla="*/ 2907608 w 9003608"/>
              <a:gd name="connsiteY11" fmla="*/ 0 h 6903719"/>
              <a:gd name="connsiteX0" fmla="*/ 2907905 w 9003905"/>
              <a:gd name="connsiteY0" fmla="*/ 0 h 6903719"/>
              <a:gd name="connsiteX1" fmla="*/ 9003905 w 9003905"/>
              <a:gd name="connsiteY1" fmla="*/ 0 h 6903719"/>
              <a:gd name="connsiteX2" fmla="*/ 9003905 w 9003905"/>
              <a:gd name="connsiteY2" fmla="*/ 6903717 h 6903719"/>
              <a:gd name="connsiteX3" fmla="*/ 7147608 w 9003905"/>
              <a:gd name="connsiteY3" fmla="*/ 6903717 h 6903719"/>
              <a:gd name="connsiteX4" fmla="*/ 7147608 w 9003905"/>
              <a:gd name="connsiteY4" fmla="*/ 6903719 h 6903719"/>
              <a:gd name="connsiteX5" fmla="*/ 1051608 w 9003905"/>
              <a:gd name="connsiteY5" fmla="*/ 6903719 h 6903719"/>
              <a:gd name="connsiteX6" fmla="*/ 1051608 w 9003905"/>
              <a:gd name="connsiteY6" fmla="*/ 4720259 h 6903719"/>
              <a:gd name="connsiteX7" fmla="*/ 297 w 9003905"/>
              <a:gd name="connsiteY7" fmla="*/ 3382201 h 6903719"/>
              <a:gd name="connsiteX8" fmla="*/ 1051608 w 9003905"/>
              <a:gd name="connsiteY8" fmla="*/ 2183460 h 6903719"/>
              <a:gd name="connsiteX9" fmla="*/ 1051608 w 9003905"/>
              <a:gd name="connsiteY9" fmla="*/ 2 h 6903719"/>
              <a:gd name="connsiteX10" fmla="*/ 2907905 w 9003905"/>
              <a:gd name="connsiteY10" fmla="*/ 2 h 6903719"/>
              <a:gd name="connsiteX11" fmla="*/ 2907905 w 9003905"/>
              <a:gd name="connsiteY11" fmla="*/ 0 h 6903719"/>
              <a:gd name="connsiteX0" fmla="*/ 1856298 w 7952298"/>
              <a:gd name="connsiteY0" fmla="*/ 0 h 6903719"/>
              <a:gd name="connsiteX1" fmla="*/ 7952298 w 7952298"/>
              <a:gd name="connsiteY1" fmla="*/ 0 h 6903719"/>
              <a:gd name="connsiteX2" fmla="*/ 7952298 w 7952298"/>
              <a:gd name="connsiteY2" fmla="*/ 6903717 h 6903719"/>
              <a:gd name="connsiteX3" fmla="*/ 6096001 w 7952298"/>
              <a:gd name="connsiteY3" fmla="*/ 6903717 h 6903719"/>
              <a:gd name="connsiteX4" fmla="*/ 6096001 w 7952298"/>
              <a:gd name="connsiteY4" fmla="*/ 6903719 h 6903719"/>
              <a:gd name="connsiteX5" fmla="*/ 1 w 7952298"/>
              <a:gd name="connsiteY5" fmla="*/ 6903719 h 6903719"/>
              <a:gd name="connsiteX6" fmla="*/ 1 w 7952298"/>
              <a:gd name="connsiteY6" fmla="*/ 4720259 h 6903719"/>
              <a:gd name="connsiteX7" fmla="*/ 1 w 7952298"/>
              <a:gd name="connsiteY7" fmla="*/ 2183460 h 6903719"/>
              <a:gd name="connsiteX8" fmla="*/ 1 w 7952298"/>
              <a:gd name="connsiteY8" fmla="*/ 2 h 6903719"/>
              <a:gd name="connsiteX9" fmla="*/ 1856298 w 7952298"/>
              <a:gd name="connsiteY9" fmla="*/ 2 h 6903719"/>
              <a:gd name="connsiteX10" fmla="*/ 1856298 w 7952298"/>
              <a:gd name="connsiteY10" fmla="*/ 0 h 6903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7952298" h="6903719">
                <a:moveTo>
                  <a:pt x="1856298" y="0"/>
                </a:moveTo>
                <a:lnTo>
                  <a:pt x="7952298" y="0"/>
                </a:lnTo>
                <a:lnTo>
                  <a:pt x="7952298" y="6903717"/>
                </a:lnTo>
                <a:lnTo>
                  <a:pt x="6096001" y="6903717"/>
                </a:lnTo>
                <a:lnTo>
                  <a:pt x="6096001" y="6903719"/>
                </a:lnTo>
                <a:lnTo>
                  <a:pt x="1" y="6903719"/>
                </a:lnTo>
                <a:lnTo>
                  <a:pt x="1" y="4720259"/>
                </a:lnTo>
                <a:lnTo>
                  <a:pt x="1" y="2183460"/>
                </a:lnTo>
                <a:lnTo>
                  <a:pt x="1" y="2"/>
                </a:lnTo>
                <a:lnTo>
                  <a:pt x="1856298" y="2"/>
                </a:lnTo>
                <a:lnTo>
                  <a:pt x="1856298" y="0"/>
                </a:lnTo>
                <a:close/>
              </a:path>
            </a:pathLst>
          </a:custGeom>
          <a:pattFill prst="openDmnd">
            <a:fgClr>
              <a:schemeClr val="bg2"/>
            </a:fgClr>
            <a:bgClr>
              <a:schemeClr val="bg1"/>
            </a:bgClr>
          </a:pattFill>
          <a:ln>
            <a:noFill/>
          </a:ln>
          <a:effectLst>
            <a:outerShdw blurRad="50800" dist="38100" dir="10800000" algn="r" rotWithShape="0">
              <a:schemeClr val="bg1">
                <a:alpha val="40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just"/>
            <a:endParaRPr lang="pl-PL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pl-PL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pl-PL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pl-PL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just">
              <a:buFontTx/>
              <a:buChar char="-"/>
            </a:pPr>
            <a:endParaRPr lang="pl-PL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pl-PL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pl-PL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pl-PL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pl-PL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pl-PL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pl-PL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pl-PL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pl-PL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pl-PL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pl-PL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pl-PL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pl-PL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17" name="Grupa 16">
            <a:extLst>
              <a:ext uri="{FF2B5EF4-FFF2-40B4-BE49-F238E27FC236}">
                <a16:creationId xmlns:a16="http://schemas.microsoft.com/office/drawing/2014/main" id="{E3CC40A3-DD60-4CEC-B1B1-251318000172}"/>
              </a:ext>
            </a:extLst>
          </p:cNvPr>
          <p:cNvGrpSpPr/>
          <p:nvPr/>
        </p:nvGrpSpPr>
        <p:grpSpPr>
          <a:xfrm>
            <a:off x="0" y="5192713"/>
            <a:ext cx="1632421" cy="1655762"/>
            <a:chOff x="16926" y="4344326"/>
            <a:chExt cx="2001943" cy="2011097"/>
          </a:xfrm>
        </p:grpSpPr>
        <p:sp>
          <p:nvSpPr>
            <p:cNvPr id="18" name="Owal 17">
              <a:extLst>
                <a:ext uri="{FF2B5EF4-FFF2-40B4-BE49-F238E27FC236}">
                  <a16:creationId xmlns:a16="http://schemas.microsoft.com/office/drawing/2014/main" id="{003A503E-8B21-47F6-BFCB-0F0BD0BDC89C}"/>
                </a:ext>
              </a:extLst>
            </p:cNvPr>
            <p:cNvSpPr/>
            <p:nvPr/>
          </p:nvSpPr>
          <p:spPr>
            <a:xfrm>
              <a:off x="16926" y="4344326"/>
              <a:ext cx="2001943" cy="201109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 sz="1350"/>
            </a:p>
          </p:txBody>
        </p:sp>
        <p:pic>
          <p:nvPicPr>
            <p:cNvPr id="19" name="Obraz 18">
              <a:extLst>
                <a:ext uri="{FF2B5EF4-FFF2-40B4-BE49-F238E27FC236}">
                  <a16:creationId xmlns:a16="http://schemas.microsoft.com/office/drawing/2014/main" id="{4662FB9F-7D22-47B8-BE6D-0C5B9423C0E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5054" y="4435259"/>
              <a:ext cx="1896527" cy="1851054"/>
            </a:xfrm>
            <a:prstGeom prst="rect">
              <a:avLst/>
            </a:prstGeom>
          </p:spPr>
        </p:pic>
      </p:grpSp>
      <p:sp>
        <p:nvSpPr>
          <p:cNvPr id="20" name="pole tekstowe 19">
            <a:extLst>
              <a:ext uri="{FF2B5EF4-FFF2-40B4-BE49-F238E27FC236}">
                <a16:creationId xmlns:a16="http://schemas.microsoft.com/office/drawing/2014/main" id="{7236F8C6-FD5D-4F50-900B-4BF310AF5FC0}"/>
              </a:ext>
            </a:extLst>
          </p:cNvPr>
          <p:cNvSpPr txBox="1"/>
          <p:nvPr/>
        </p:nvSpPr>
        <p:spPr>
          <a:xfrm>
            <a:off x="1710923" y="226503"/>
            <a:ext cx="710465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endParaRPr lang="pl-PL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pl-PL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PRZYKŁADY #</a:t>
            </a:r>
            <a:r>
              <a:rPr lang="pl-PL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ThinkTwice</a:t>
            </a:r>
            <a:endParaRPr lang="pl-PL" b="1" dirty="0"/>
          </a:p>
        </p:txBody>
      </p:sp>
      <p:pic>
        <p:nvPicPr>
          <p:cNvPr id="8" name="Obraz 7">
            <a:extLst>
              <a:ext uri="{FF2B5EF4-FFF2-40B4-BE49-F238E27FC236}">
                <a16:creationId xmlns:a16="http://schemas.microsoft.com/office/drawing/2014/main" id="{215A15A0-40F1-4EC6-9EF0-2B7DBC789583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2855" y="1600200"/>
            <a:ext cx="2148075" cy="4300915"/>
          </a:xfrm>
          <a:prstGeom prst="rect">
            <a:avLst/>
          </a:prstGeom>
        </p:spPr>
      </p:pic>
      <p:pic>
        <p:nvPicPr>
          <p:cNvPr id="13" name="Obraz 12">
            <a:extLst>
              <a:ext uri="{FF2B5EF4-FFF2-40B4-BE49-F238E27FC236}">
                <a16:creationId xmlns:a16="http://schemas.microsoft.com/office/drawing/2014/main" id="{10948319-BC99-440D-AAB3-463FBCE6486E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64047" y="1609034"/>
            <a:ext cx="2398864" cy="4300915"/>
          </a:xfrm>
          <a:prstGeom prst="rect">
            <a:avLst/>
          </a:prstGeom>
        </p:spPr>
      </p:pic>
      <p:pic>
        <p:nvPicPr>
          <p:cNvPr id="15" name="Obraz 14">
            <a:extLst>
              <a:ext uri="{FF2B5EF4-FFF2-40B4-BE49-F238E27FC236}">
                <a16:creationId xmlns:a16="http://schemas.microsoft.com/office/drawing/2014/main" id="{D0793C28-E070-496C-B8A0-616EC155A97E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2824" y="1609034"/>
            <a:ext cx="2380135" cy="43009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267878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pl-PL"/>
          </a:p>
        </p:txBody>
      </p:sp>
      <p:pic>
        <p:nvPicPr>
          <p:cNvPr id="4" name="Obraz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" y="891"/>
            <a:ext cx="9144000" cy="6858595"/>
          </a:xfrm>
          <a:prstGeom prst="rect">
            <a:avLst/>
          </a:prstGeom>
        </p:spPr>
      </p:pic>
      <p:cxnSp>
        <p:nvCxnSpPr>
          <p:cNvPr id="10" name="Łącznik prosty 9">
            <a:extLst>
              <a:ext uri="{FF2B5EF4-FFF2-40B4-BE49-F238E27FC236}">
                <a16:creationId xmlns:a16="http://schemas.microsoft.com/office/drawing/2014/main" id="{190F8422-CBEB-286A-22A2-412549D5E617}"/>
              </a:ext>
            </a:extLst>
          </p:cNvPr>
          <p:cNvCxnSpPr/>
          <p:nvPr/>
        </p:nvCxnSpPr>
        <p:spPr>
          <a:xfrm flipV="1">
            <a:off x="354143" y="1256182"/>
            <a:ext cx="1088035" cy="1371"/>
          </a:xfrm>
          <a:prstGeom prst="line">
            <a:avLst/>
          </a:prstGeom>
          <a:ln w="952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Prostokąt 4">
            <a:extLst>
              <a:ext uri="{FF2B5EF4-FFF2-40B4-BE49-F238E27FC236}">
                <a16:creationId xmlns:a16="http://schemas.microsoft.com/office/drawing/2014/main" id="{8CCFAB9F-945B-464D-85CB-89676E52CD45}"/>
              </a:ext>
            </a:extLst>
          </p:cNvPr>
          <p:cNvSpPr/>
          <p:nvPr/>
        </p:nvSpPr>
        <p:spPr>
          <a:xfrm>
            <a:off x="-124427" y="957741"/>
            <a:ext cx="1929404" cy="2923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l-PL" sz="1300" b="1" dirty="0">
                <a:solidFill>
                  <a:schemeClr val="bg1"/>
                </a:solidFill>
                <a:latin typeface="Adelle Sans Devanagari Extrabol" panose="02000503000000020004" pitchFamily="2" charset="-78"/>
                <a:cs typeface="Adelle Sans Devanagari Extrabol" panose="02000503000000020004" pitchFamily="2" charset="-78"/>
              </a:rPr>
              <a:t>PLANY</a:t>
            </a:r>
          </a:p>
        </p:txBody>
      </p:sp>
      <p:sp>
        <p:nvSpPr>
          <p:cNvPr id="7" name="Prostokąt 6">
            <a:extLst>
              <a:ext uri="{FF2B5EF4-FFF2-40B4-BE49-F238E27FC236}">
                <a16:creationId xmlns:a16="http://schemas.microsoft.com/office/drawing/2014/main" id="{9E19630C-5A45-4CF0-8CEE-A093CE843A4E}"/>
              </a:ext>
            </a:extLst>
          </p:cNvPr>
          <p:cNvSpPr/>
          <p:nvPr/>
        </p:nvSpPr>
        <p:spPr>
          <a:xfrm>
            <a:off x="-212088" y="1040468"/>
            <a:ext cx="174407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en-GB" b="1" dirty="0">
              <a:solidFill>
                <a:schemeClr val="accent2"/>
              </a:solidFill>
              <a:latin typeface="Adelle Sans Devanagari Extrabol" panose="02000503000000020004" pitchFamily="2" charset="-78"/>
              <a:cs typeface="Adelle Sans Devanagari Extrabol" panose="02000503000000020004" pitchFamily="2" charset="-78"/>
            </a:endParaRPr>
          </a:p>
        </p:txBody>
      </p:sp>
      <p:sp>
        <p:nvSpPr>
          <p:cNvPr id="27" name="pole tekstowe 26">
            <a:extLst>
              <a:ext uri="{FF2B5EF4-FFF2-40B4-BE49-F238E27FC236}">
                <a16:creationId xmlns:a16="http://schemas.microsoft.com/office/drawing/2014/main" id="{21718B0D-C647-409A-BD4D-11930F87EFCC}"/>
              </a:ext>
            </a:extLst>
          </p:cNvPr>
          <p:cNvSpPr txBox="1"/>
          <p:nvPr/>
        </p:nvSpPr>
        <p:spPr>
          <a:xfrm>
            <a:off x="3996313" y="2734145"/>
            <a:ext cx="48865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1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175</a:t>
            </a:r>
          </a:p>
        </p:txBody>
      </p:sp>
      <p:sp>
        <p:nvSpPr>
          <p:cNvPr id="28" name="pole tekstowe 27">
            <a:extLst>
              <a:ext uri="{FF2B5EF4-FFF2-40B4-BE49-F238E27FC236}">
                <a16:creationId xmlns:a16="http://schemas.microsoft.com/office/drawing/2014/main" id="{AF434F87-A3B0-475A-BF4C-C8445D2456D9}"/>
              </a:ext>
            </a:extLst>
          </p:cNvPr>
          <p:cNvSpPr txBox="1"/>
          <p:nvPr/>
        </p:nvSpPr>
        <p:spPr>
          <a:xfrm>
            <a:off x="3209827" y="4717780"/>
            <a:ext cx="62159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1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39</a:t>
            </a:r>
          </a:p>
        </p:txBody>
      </p:sp>
      <p:sp>
        <p:nvSpPr>
          <p:cNvPr id="29" name="pole tekstowe 28">
            <a:extLst>
              <a:ext uri="{FF2B5EF4-FFF2-40B4-BE49-F238E27FC236}">
                <a16:creationId xmlns:a16="http://schemas.microsoft.com/office/drawing/2014/main" id="{61BD6DF8-51A3-47CE-90BB-E2AEFB84153B}"/>
              </a:ext>
            </a:extLst>
          </p:cNvPr>
          <p:cNvSpPr txBox="1"/>
          <p:nvPr/>
        </p:nvSpPr>
        <p:spPr>
          <a:xfrm>
            <a:off x="5451388" y="2330582"/>
            <a:ext cx="50012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1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188</a:t>
            </a:r>
          </a:p>
        </p:txBody>
      </p:sp>
      <p:sp>
        <p:nvSpPr>
          <p:cNvPr id="30" name="Dowolny kształt 5">
            <a:extLst>
              <a:ext uri="{FF2B5EF4-FFF2-40B4-BE49-F238E27FC236}">
                <a16:creationId xmlns:a16="http://schemas.microsoft.com/office/drawing/2014/main" id="{E2FC3AA2-7A6D-4D31-910F-88F49C5AAAEC}"/>
              </a:ext>
            </a:extLst>
          </p:cNvPr>
          <p:cNvSpPr/>
          <p:nvPr/>
        </p:nvSpPr>
        <p:spPr>
          <a:xfrm>
            <a:off x="1632421" y="-9525"/>
            <a:ext cx="7518308" cy="6858000"/>
          </a:xfrm>
          <a:custGeom>
            <a:avLst/>
            <a:gdLst>
              <a:gd name="connsiteX0" fmla="*/ 3116297 w 9212297"/>
              <a:gd name="connsiteY0" fmla="*/ 0 h 6903719"/>
              <a:gd name="connsiteX1" fmla="*/ 9212297 w 9212297"/>
              <a:gd name="connsiteY1" fmla="*/ 0 h 6903719"/>
              <a:gd name="connsiteX2" fmla="*/ 9212297 w 9212297"/>
              <a:gd name="connsiteY2" fmla="*/ 6903717 h 6903719"/>
              <a:gd name="connsiteX3" fmla="*/ 7356000 w 9212297"/>
              <a:gd name="connsiteY3" fmla="*/ 6903717 h 6903719"/>
              <a:gd name="connsiteX4" fmla="*/ 7356000 w 9212297"/>
              <a:gd name="connsiteY4" fmla="*/ 6903719 h 6903719"/>
              <a:gd name="connsiteX5" fmla="*/ 1260000 w 9212297"/>
              <a:gd name="connsiteY5" fmla="*/ 6903719 h 6903719"/>
              <a:gd name="connsiteX6" fmla="*/ 1260000 w 9212297"/>
              <a:gd name="connsiteY6" fmla="*/ 4720259 h 6903719"/>
              <a:gd name="connsiteX7" fmla="*/ 0 w 9212297"/>
              <a:gd name="connsiteY7" fmla="*/ 3451860 h 6903719"/>
              <a:gd name="connsiteX8" fmla="*/ 1260000 w 9212297"/>
              <a:gd name="connsiteY8" fmla="*/ 2183460 h 6903719"/>
              <a:gd name="connsiteX9" fmla="*/ 1260000 w 9212297"/>
              <a:gd name="connsiteY9" fmla="*/ 2 h 6903719"/>
              <a:gd name="connsiteX10" fmla="*/ 3116297 w 9212297"/>
              <a:gd name="connsiteY10" fmla="*/ 2 h 6903719"/>
              <a:gd name="connsiteX0" fmla="*/ 2907608 w 9003608"/>
              <a:gd name="connsiteY0" fmla="*/ 0 h 6903719"/>
              <a:gd name="connsiteX1" fmla="*/ 9003608 w 9003608"/>
              <a:gd name="connsiteY1" fmla="*/ 0 h 6903719"/>
              <a:gd name="connsiteX2" fmla="*/ 9003608 w 9003608"/>
              <a:gd name="connsiteY2" fmla="*/ 6903717 h 6903719"/>
              <a:gd name="connsiteX3" fmla="*/ 7147311 w 9003608"/>
              <a:gd name="connsiteY3" fmla="*/ 6903717 h 6903719"/>
              <a:gd name="connsiteX4" fmla="*/ 7147311 w 9003608"/>
              <a:gd name="connsiteY4" fmla="*/ 6903719 h 6903719"/>
              <a:gd name="connsiteX5" fmla="*/ 1051311 w 9003608"/>
              <a:gd name="connsiteY5" fmla="*/ 6903719 h 6903719"/>
              <a:gd name="connsiteX6" fmla="*/ 1051311 w 9003608"/>
              <a:gd name="connsiteY6" fmla="*/ 4720259 h 6903719"/>
              <a:gd name="connsiteX7" fmla="*/ 0 w 9003608"/>
              <a:gd name="connsiteY7" fmla="*/ 3382201 h 6903719"/>
              <a:gd name="connsiteX8" fmla="*/ 1051311 w 9003608"/>
              <a:gd name="connsiteY8" fmla="*/ 2183460 h 6903719"/>
              <a:gd name="connsiteX9" fmla="*/ 1051311 w 9003608"/>
              <a:gd name="connsiteY9" fmla="*/ 2 h 6903719"/>
              <a:gd name="connsiteX10" fmla="*/ 2907608 w 9003608"/>
              <a:gd name="connsiteY10" fmla="*/ 2 h 6903719"/>
              <a:gd name="connsiteX11" fmla="*/ 2907608 w 9003608"/>
              <a:gd name="connsiteY11" fmla="*/ 0 h 6903719"/>
              <a:gd name="connsiteX0" fmla="*/ 2907905 w 9003905"/>
              <a:gd name="connsiteY0" fmla="*/ 0 h 6903719"/>
              <a:gd name="connsiteX1" fmla="*/ 9003905 w 9003905"/>
              <a:gd name="connsiteY1" fmla="*/ 0 h 6903719"/>
              <a:gd name="connsiteX2" fmla="*/ 9003905 w 9003905"/>
              <a:gd name="connsiteY2" fmla="*/ 6903717 h 6903719"/>
              <a:gd name="connsiteX3" fmla="*/ 7147608 w 9003905"/>
              <a:gd name="connsiteY3" fmla="*/ 6903717 h 6903719"/>
              <a:gd name="connsiteX4" fmla="*/ 7147608 w 9003905"/>
              <a:gd name="connsiteY4" fmla="*/ 6903719 h 6903719"/>
              <a:gd name="connsiteX5" fmla="*/ 1051608 w 9003905"/>
              <a:gd name="connsiteY5" fmla="*/ 6903719 h 6903719"/>
              <a:gd name="connsiteX6" fmla="*/ 1051608 w 9003905"/>
              <a:gd name="connsiteY6" fmla="*/ 4720259 h 6903719"/>
              <a:gd name="connsiteX7" fmla="*/ 297 w 9003905"/>
              <a:gd name="connsiteY7" fmla="*/ 3382201 h 6903719"/>
              <a:gd name="connsiteX8" fmla="*/ 1051608 w 9003905"/>
              <a:gd name="connsiteY8" fmla="*/ 2183460 h 6903719"/>
              <a:gd name="connsiteX9" fmla="*/ 1051608 w 9003905"/>
              <a:gd name="connsiteY9" fmla="*/ 2 h 6903719"/>
              <a:gd name="connsiteX10" fmla="*/ 2907905 w 9003905"/>
              <a:gd name="connsiteY10" fmla="*/ 2 h 6903719"/>
              <a:gd name="connsiteX11" fmla="*/ 2907905 w 9003905"/>
              <a:gd name="connsiteY11" fmla="*/ 0 h 6903719"/>
              <a:gd name="connsiteX0" fmla="*/ 1856298 w 7952298"/>
              <a:gd name="connsiteY0" fmla="*/ 0 h 6903719"/>
              <a:gd name="connsiteX1" fmla="*/ 7952298 w 7952298"/>
              <a:gd name="connsiteY1" fmla="*/ 0 h 6903719"/>
              <a:gd name="connsiteX2" fmla="*/ 7952298 w 7952298"/>
              <a:gd name="connsiteY2" fmla="*/ 6903717 h 6903719"/>
              <a:gd name="connsiteX3" fmla="*/ 6096001 w 7952298"/>
              <a:gd name="connsiteY3" fmla="*/ 6903717 h 6903719"/>
              <a:gd name="connsiteX4" fmla="*/ 6096001 w 7952298"/>
              <a:gd name="connsiteY4" fmla="*/ 6903719 h 6903719"/>
              <a:gd name="connsiteX5" fmla="*/ 1 w 7952298"/>
              <a:gd name="connsiteY5" fmla="*/ 6903719 h 6903719"/>
              <a:gd name="connsiteX6" fmla="*/ 1 w 7952298"/>
              <a:gd name="connsiteY6" fmla="*/ 4720259 h 6903719"/>
              <a:gd name="connsiteX7" fmla="*/ 1 w 7952298"/>
              <a:gd name="connsiteY7" fmla="*/ 2183460 h 6903719"/>
              <a:gd name="connsiteX8" fmla="*/ 1 w 7952298"/>
              <a:gd name="connsiteY8" fmla="*/ 2 h 6903719"/>
              <a:gd name="connsiteX9" fmla="*/ 1856298 w 7952298"/>
              <a:gd name="connsiteY9" fmla="*/ 2 h 6903719"/>
              <a:gd name="connsiteX10" fmla="*/ 1856298 w 7952298"/>
              <a:gd name="connsiteY10" fmla="*/ 0 h 6903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7952298" h="6903719">
                <a:moveTo>
                  <a:pt x="1856298" y="0"/>
                </a:moveTo>
                <a:lnTo>
                  <a:pt x="7952298" y="0"/>
                </a:lnTo>
                <a:lnTo>
                  <a:pt x="7952298" y="6903717"/>
                </a:lnTo>
                <a:lnTo>
                  <a:pt x="6096001" y="6903717"/>
                </a:lnTo>
                <a:lnTo>
                  <a:pt x="6096001" y="6903719"/>
                </a:lnTo>
                <a:lnTo>
                  <a:pt x="1" y="6903719"/>
                </a:lnTo>
                <a:lnTo>
                  <a:pt x="1" y="4720259"/>
                </a:lnTo>
                <a:lnTo>
                  <a:pt x="1" y="2183460"/>
                </a:lnTo>
                <a:lnTo>
                  <a:pt x="1" y="2"/>
                </a:lnTo>
                <a:lnTo>
                  <a:pt x="1856298" y="2"/>
                </a:lnTo>
                <a:lnTo>
                  <a:pt x="1856298" y="0"/>
                </a:lnTo>
                <a:close/>
              </a:path>
            </a:pathLst>
          </a:custGeom>
          <a:pattFill prst="openDmnd">
            <a:fgClr>
              <a:schemeClr val="bg2"/>
            </a:fgClr>
            <a:bgClr>
              <a:schemeClr val="bg1"/>
            </a:bgClr>
          </a:pattFill>
          <a:ln>
            <a:noFill/>
          </a:ln>
          <a:effectLst>
            <a:outerShdw blurRad="50800" dist="38100" dir="10800000" algn="r" rotWithShape="0">
              <a:schemeClr val="bg1">
                <a:alpha val="40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just"/>
            <a:endParaRPr lang="pl-PL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pl-PL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pl-PL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pl-PL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pl-PL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pl-PL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pl-PL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pl-PL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pl-PL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pl-PL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pl-PL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15" name="Grupa 14">
            <a:extLst>
              <a:ext uri="{FF2B5EF4-FFF2-40B4-BE49-F238E27FC236}">
                <a16:creationId xmlns:a16="http://schemas.microsoft.com/office/drawing/2014/main" id="{EB0DC9FF-B691-44EB-A82E-7F0FF7758296}"/>
              </a:ext>
            </a:extLst>
          </p:cNvPr>
          <p:cNvGrpSpPr/>
          <p:nvPr/>
        </p:nvGrpSpPr>
        <p:grpSpPr>
          <a:xfrm>
            <a:off x="0" y="5192713"/>
            <a:ext cx="1632421" cy="1655762"/>
            <a:chOff x="16926" y="4344326"/>
            <a:chExt cx="2001943" cy="2011097"/>
          </a:xfrm>
        </p:grpSpPr>
        <p:sp>
          <p:nvSpPr>
            <p:cNvPr id="16" name="Owal 15">
              <a:extLst>
                <a:ext uri="{FF2B5EF4-FFF2-40B4-BE49-F238E27FC236}">
                  <a16:creationId xmlns:a16="http://schemas.microsoft.com/office/drawing/2014/main" id="{C2CA2B85-9C23-477E-96E0-620A9087078F}"/>
                </a:ext>
              </a:extLst>
            </p:cNvPr>
            <p:cNvSpPr/>
            <p:nvPr/>
          </p:nvSpPr>
          <p:spPr>
            <a:xfrm>
              <a:off x="16926" y="4344326"/>
              <a:ext cx="2001943" cy="201109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 sz="1350"/>
            </a:p>
          </p:txBody>
        </p:sp>
        <p:pic>
          <p:nvPicPr>
            <p:cNvPr id="20" name="Obraz 19">
              <a:extLst>
                <a:ext uri="{FF2B5EF4-FFF2-40B4-BE49-F238E27FC236}">
                  <a16:creationId xmlns:a16="http://schemas.microsoft.com/office/drawing/2014/main" id="{F9251F65-BD2B-4EBE-AC05-38337C5FBD0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5054" y="4435259"/>
              <a:ext cx="1896527" cy="1851054"/>
            </a:xfrm>
            <a:prstGeom prst="rect">
              <a:avLst/>
            </a:prstGeom>
          </p:spPr>
        </p:pic>
      </p:grpSp>
      <p:sp>
        <p:nvSpPr>
          <p:cNvPr id="18" name="pole tekstowe 17">
            <a:extLst>
              <a:ext uri="{FF2B5EF4-FFF2-40B4-BE49-F238E27FC236}">
                <a16:creationId xmlns:a16="http://schemas.microsoft.com/office/drawing/2014/main" id="{C0DD7C6C-C3EB-420C-8031-209F30EBE324}"/>
              </a:ext>
            </a:extLst>
          </p:cNvPr>
          <p:cNvSpPr txBox="1"/>
          <p:nvPr/>
        </p:nvSpPr>
        <p:spPr>
          <a:xfrm>
            <a:off x="1710923" y="226503"/>
            <a:ext cx="7104651" cy="53553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buFontTx/>
              <a:buChar char="-"/>
            </a:pPr>
            <a:endParaRPr lang="pl-PL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pl-PL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Plany na przyszłość</a:t>
            </a:r>
          </a:p>
          <a:p>
            <a:pPr marL="285750" indent="-285750" algn="just">
              <a:buFontTx/>
              <a:buChar char="-"/>
            </a:pPr>
            <a:endParaRPr lang="pl-PL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just">
              <a:buFontTx/>
              <a:buChar char="-"/>
            </a:pPr>
            <a:endParaRPr lang="pl-PL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just">
              <a:buFontTx/>
              <a:buChar char="-"/>
            </a:pPr>
            <a:endParaRPr lang="pl-PL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pl-PL" dirty="0">
                <a:latin typeface="Times New Roman" panose="02020603050405020304" pitchFamily="18" charset="0"/>
                <a:cs typeface="Times New Roman" panose="02020603050405020304" pitchFamily="18" charset="0"/>
              </a:rPr>
              <a:t>monitorowanie projektów krajowych i unijnych, aby pozyskiwać fundusze do realizacji zadań z cyberprofilaktyki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pl-PL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pl-PL" dirty="0">
                <a:latin typeface="Times New Roman" panose="02020603050405020304" pitchFamily="18" charset="0"/>
                <a:cs typeface="Times New Roman" panose="02020603050405020304" pitchFamily="18" charset="0"/>
              </a:rPr>
              <a:t>nawiązywanie kontaktów krajowych i międzynarodowych celem znalezienia nowych ciekawych rozwiązań, które będzie można wykorzystać w naszych działaniach</a:t>
            </a:r>
          </a:p>
          <a:p>
            <a:pPr algn="just"/>
            <a:endParaRPr lang="pl-PL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pl-PL" dirty="0">
                <a:latin typeface="Times New Roman" panose="02020603050405020304" pitchFamily="18" charset="0"/>
                <a:cs typeface="Times New Roman" panose="02020603050405020304" pitchFamily="18" charset="0"/>
              </a:rPr>
              <a:t>Konto w Internecie, w tym na </a:t>
            </a:r>
            <a:r>
              <a:rPr lang="pl-PL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Spotify</a:t>
            </a:r>
            <a:r>
              <a:rPr lang="pl-PL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Podcasty </a:t>
            </a:r>
            <a:br>
              <a:rPr lang="pl-PL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pl-PL" dirty="0">
                <a:latin typeface="Times New Roman" panose="02020603050405020304" pitchFamily="18" charset="0"/>
                <a:cs typeface="Times New Roman" panose="02020603050405020304" pitchFamily="18" charset="0"/>
              </a:rPr>
              <a:t>o cyberbezpieczeństwie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pl-PL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pl-PL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pl-PL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pl-PL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9311238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Prostokąt 6">
            <a:extLst>
              <a:ext uri="{FF2B5EF4-FFF2-40B4-BE49-F238E27FC236}">
                <a16:creationId xmlns:a16="http://schemas.microsoft.com/office/drawing/2014/main" id="{9E19630C-5A45-4CF0-8CEE-A093CE843A4E}"/>
              </a:ext>
            </a:extLst>
          </p:cNvPr>
          <p:cNvSpPr/>
          <p:nvPr/>
        </p:nvSpPr>
        <p:spPr>
          <a:xfrm>
            <a:off x="103389" y="1483393"/>
            <a:ext cx="142859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en-GB" b="1" dirty="0">
              <a:solidFill>
                <a:schemeClr val="accent2"/>
              </a:solidFill>
              <a:latin typeface="Adelle Sans Devanagari Extrabol" panose="02000503000000020004" pitchFamily="2" charset="-78"/>
              <a:cs typeface="Adelle Sans Devanagari Extrabol" panose="02000503000000020004" pitchFamily="2" charset="-78"/>
            </a:endParaRPr>
          </a:p>
        </p:txBody>
      </p:sp>
      <p:grpSp>
        <p:nvGrpSpPr>
          <p:cNvPr id="17" name="Grupa 16">
            <a:extLst>
              <a:ext uri="{FF2B5EF4-FFF2-40B4-BE49-F238E27FC236}">
                <a16:creationId xmlns:a16="http://schemas.microsoft.com/office/drawing/2014/main" id="{5A58EE27-7621-400D-9A00-4E5351397C81}"/>
              </a:ext>
            </a:extLst>
          </p:cNvPr>
          <p:cNvGrpSpPr/>
          <p:nvPr/>
        </p:nvGrpSpPr>
        <p:grpSpPr>
          <a:xfrm>
            <a:off x="-69048" y="-9525"/>
            <a:ext cx="9213048" cy="6868119"/>
            <a:chOff x="-69048" y="-9525"/>
            <a:chExt cx="9213048" cy="6868119"/>
          </a:xfrm>
        </p:grpSpPr>
        <p:pic>
          <p:nvPicPr>
            <p:cNvPr id="4" name="Obraz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0"/>
              <a:ext cx="9144000" cy="6858594"/>
            </a:xfrm>
            <a:prstGeom prst="rect">
              <a:avLst/>
            </a:prstGeom>
          </p:spPr>
        </p:pic>
        <p:sp>
          <p:nvSpPr>
            <p:cNvPr id="6" name="Dowolny kształt 5">
              <a:extLst>
                <a:ext uri="{FF2B5EF4-FFF2-40B4-BE49-F238E27FC236}">
                  <a16:creationId xmlns:a16="http://schemas.microsoft.com/office/drawing/2014/main" id="{29310961-AABC-A1CC-66AE-E1D4B519A509}"/>
                </a:ext>
              </a:extLst>
            </p:cNvPr>
            <p:cNvSpPr/>
            <p:nvPr/>
          </p:nvSpPr>
          <p:spPr>
            <a:xfrm>
              <a:off x="1649347" y="-9525"/>
              <a:ext cx="7494653" cy="6858000"/>
            </a:xfrm>
            <a:custGeom>
              <a:avLst/>
              <a:gdLst>
                <a:gd name="connsiteX0" fmla="*/ 3116297 w 9212297"/>
                <a:gd name="connsiteY0" fmla="*/ 0 h 6903719"/>
                <a:gd name="connsiteX1" fmla="*/ 9212297 w 9212297"/>
                <a:gd name="connsiteY1" fmla="*/ 0 h 6903719"/>
                <a:gd name="connsiteX2" fmla="*/ 9212297 w 9212297"/>
                <a:gd name="connsiteY2" fmla="*/ 6903717 h 6903719"/>
                <a:gd name="connsiteX3" fmla="*/ 7356000 w 9212297"/>
                <a:gd name="connsiteY3" fmla="*/ 6903717 h 6903719"/>
                <a:gd name="connsiteX4" fmla="*/ 7356000 w 9212297"/>
                <a:gd name="connsiteY4" fmla="*/ 6903719 h 6903719"/>
                <a:gd name="connsiteX5" fmla="*/ 1260000 w 9212297"/>
                <a:gd name="connsiteY5" fmla="*/ 6903719 h 6903719"/>
                <a:gd name="connsiteX6" fmla="*/ 1260000 w 9212297"/>
                <a:gd name="connsiteY6" fmla="*/ 4720259 h 6903719"/>
                <a:gd name="connsiteX7" fmla="*/ 0 w 9212297"/>
                <a:gd name="connsiteY7" fmla="*/ 3451860 h 6903719"/>
                <a:gd name="connsiteX8" fmla="*/ 1260000 w 9212297"/>
                <a:gd name="connsiteY8" fmla="*/ 2183460 h 6903719"/>
                <a:gd name="connsiteX9" fmla="*/ 1260000 w 9212297"/>
                <a:gd name="connsiteY9" fmla="*/ 2 h 6903719"/>
                <a:gd name="connsiteX10" fmla="*/ 3116297 w 9212297"/>
                <a:gd name="connsiteY10" fmla="*/ 2 h 6903719"/>
                <a:gd name="connsiteX0" fmla="*/ 2907608 w 9003608"/>
                <a:gd name="connsiteY0" fmla="*/ 0 h 6903719"/>
                <a:gd name="connsiteX1" fmla="*/ 9003608 w 9003608"/>
                <a:gd name="connsiteY1" fmla="*/ 0 h 6903719"/>
                <a:gd name="connsiteX2" fmla="*/ 9003608 w 9003608"/>
                <a:gd name="connsiteY2" fmla="*/ 6903717 h 6903719"/>
                <a:gd name="connsiteX3" fmla="*/ 7147311 w 9003608"/>
                <a:gd name="connsiteY3" fmla="*/ 6903717 h 6903719"/>
                <a:gd name="connsiteX4" fmla="*/ 7147311 w 9003608"/>
                <a:gd name="connsiteY4" fmla="*/ 6903719 h 6903719"/>
                <a:gd name="connsiteX5" fmla="*/ 1051311 w 9003608"/>
                <a:gd name="connsiteY5" fmla="*/ 6903719 h 6903719"/>
                <a:gd name="connsiteX6" fmla="*/ 1051311 w 9003608"/>
                <a:gd name="connsiteY6" fmla="*/ 4720259 h 6903719"/>
                <a:gd name="connsiteX7" fmla="*/ 0 w 9003608"/>
                <a:gd name="connsiteY7" fmla="*/ 3382201 h 6903719"/>
                <a:gd name="connsiteX8" fmla="*/ 1051311 w 9003608"/>
                <a:gd name="connsiteY8" fmla="*/ 2183460 h 6903719"/>
                <a:gd name="connsiteX9" fmla="*/ 1051311 w 9003608"/>
                <a:gd name="connsiteY9" fmla="*/ 2 h 6903719"/>
                <a:gd name="connsiteX10" fmla="*/ 2907608 w 9003608"/>
                <a:gd name="connsiteY10" fmla="*/ 2 h 6903719"/>
                <a:gd name="connsiteX11" fmla="*/ 2907608 w 9003608"/>
                <a:gd name="connsiteY11" fmla="*/ 0 h 6903719"/>
                <a:gd name="connsiteX0" fmla="*/ 2907905 w 9003905"/>
                <a:gd name="connsiteY0" fmla="*/ 0 h 6903719"/>
                <a:gd name="connsiteX1" fmla="*/ 9003905 w 9003905"/>
                <a:gd name="connsiteY1" fmla="*/ 0 h 6903719"/>
                <a:gd name="connsiteX2" fmla="*/ 9003905 w 9003905"/>
                <a:gd name="connsiteY2" fmla="*/ 6903717 h 6903719"/>
                <a:gd name="connsiteX3" fmla="*/ 7147608 w 9003905"/>
                <a:gd name="connsiteY3" fmla="*/ 6903717 h 6903719"/>
                <a:gd name="connsiteX4" fmla="*/ 7147608 w 9003905"/>
                <a:gd name="connsiteY4" fmla="*/ 6903719 h 6903719"/>
                <a:gd name="connsiteX5" fmla="*/ 1051608 w 9003905"/>
                <a:gd name="connsiteY5" fmla="*/ 6903719 h 6903719"/>
                <a:gd name="connsiteX6" fmla="*/ 1051608 w 9003905"/>
                <a:gd name="connsiteY6" fmla="*/ 4720259 h 6903719"/>
                <a:gd name="connsiteX7" fmla="*/ 297 w 9003905"/>
                <a:gd name="connsiteY7" fmla="*/ 3382201 h 6903719"/>
                <a:gd name="connsiteX8" fmla="*/ 1051608 w 9003905"/>
                <a:gd name="connsiteY8" fmla="*/ 2183460 h 6903719"/>
                <a:gd name="connsiteX9" fmla="*/ 1051608 w 9003905"/>
                <a:gd name="connsiteY9" fmla="*/ 2 h 6903719"/>
                <a:gd name="connsiteX10" fmla="*/ 2907905 w 9003905"/>
                <a:gd name="connsiteY10" fmla="*/ 2 h 6903719"/>
                <a:gd name="connsiteX11" fmla="*/ 2907905 w 9003905"/>
                <a:gd name="connsiteY11" fmla="*/ 0 h 6903719"/>
                <a:gd name="connsiteX0" fmla="*/ 1856298 w 7952298"/>
                <a:gd name="connsiteY0" fmla="*/ 0 h 6903719"/>
                <a:gd name="connsiteX1" fmla="*/ 7952298 w 7952298"/>
                <a:gd name="connsiteY1" fmla="*/ 0 h 6903719"/>
                <a:gd name="connsiteX2" fmla="*/ 7952298 w 7952298"/>
                <a:gd name="connsiteY2" fmla="*/ 6903717 h 6903719"/>
                <a:gd name="connsiteX3" fmla="*/ 6096001 w 7952298"/>
                <a:gd name="connsiteY3" fmla="*/ 6903717 h 6903719"/>
                <a:gd name="connsiteX4" fmla="*/ 6096001 w 7952298"/>
                <a:gd name="connsiteY4" fmla="*/ 6903719 h 6903719"/>
                <a:gd name="connsiteX5" fmla="*/ 1 w 7952298"/>
                <a:gd name="connsiteY5" fmla="*/ 6903719 h 6903719"/>
                <a:gd name="connsiteX6" fmla="*/ 1 w 7952298"/>
                <a:gd name="connsiteY6" fmla="*/ 4720259 h 6903719"/>
                <a:gd name="connsiteX7" fmla="*/ 1 w 7952298"/>
                <a:gd name="connsiteY7" fmla="*/ 2183460 h 6903719"/>
                <a:gd name="connsiteX8" fmla="*/ 1 w 7952298"/>
                <a:gd name="connsiteY8" fmla="*/ 2 h 6903719"/>
                <a:gd name="connsiteX9" fmla="*/ 1856298 w 7952298"/>
                <a:gd name="connsiteY9" fmla="*/ 2 h 6903719"/>
                <a:gd name="connsiteX10" fmla="*/ 1856298 w 7952298"/>
                <a:gd name="connsiteY10" fmla="*/ 0 h 6903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7952298" h="6903719">
                  <a:moveTo>
                    <a:pt x="1856298" y="0"/>
                  </a:moveTo>
                  <a:lnTo>
                    <a:pt x="7952298" y="0"/>
                  </a:lnTo>
                  <a:lnTo>
                    <a:pt x="7952298" y="6903717"/>
                  </a:lnTo>
                  <a:lnTo>
                    <a:pt x="6096001" y="6903717"/>
                  </a:lnTo>
                  <a:lnTo>
                    <a:pt x="6096001" y="6903719"/>
                  </a:lnTo>
                  <a:lnTo>
                    <a:pt x="1" y="6903719"/>
                  </a:lnTo>
                  <a:lnTo>
                    <a:pt x="1" y="4720259"/>
                  </a:lnTo>
                  <a:lnTo>
                    <a:pt x="1" y="2183460"/>
                  </a:lnTo>
                  <a:lnTo>
                    <a:pt x="1" y="2"/>
                  </a:lnTo>
                  <a:lnTo>
                    <a:pt x="1856298" y="2"/>
                  </a:lnTo>
                  <a:lnTo>
                    <a:pt x="1856298" y="0"/>
                  </a:lnTo>
                  <a:close/>
                </a:path>
              </a:pathLst>
            </a:custGeom>
            <a:pattFill prst="openDmnd">
              <a:fgClr>
                <a:schemeClr val="bg2"/>
              </a:fgClr>
              <a:bgClr>
                <a:schemeClr val="bg1"/>
              </a:bgClr>
            </a:pattFill>
            <a:ln>
              <a:noFill/>
            </a:ln>
            <a:effectLst>
              <a:outerShdw blurRad="50800" dist="38100" dir="10800000" algn="r" rotWithShape="0">
                <a:schemeClr val="bg1">
                  <a:alpha val="40000"/>
                </a:scheme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just"/>
              <a:endParaRPr lang="pl-PL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just"/>
              <a:endParaRPr lang="pl-PL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just"/>
              <a:endParaRPr lang="pl-PL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just"/>
              <a:endParaRPr lang="pl-PL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just"/>
              <a:endParaRPr lang="pl-PL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just"/>
              <a:endParaRPr lang="pl-PL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just"/>
              <a:endParaRPr lang="pl-PL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just"/>
              <a:endParaRPr lang="pl-PL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just"/>
              <a:endParaRPr lang="pl-PL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just"/>
              <a:r>
                <a:rPr lang="pl-PL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 </a:t>
              </a:r>
            </a:p>
            <a:p>
              <a:pPr algn="ctr"/>
              <a:endParaRPr lang="pl-PL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pl-PL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pl-PL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pl-PL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pl-PL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pl-PL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pl-PL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pl-PL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pl-PL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pl-PL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pl-PL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pl-PL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pl-PL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10" name="Łącznik prosty 9">
              <a:extLst>
                <a:ext uri="{FF2B5EF4-FFF2-40B4-BE49-F238E27FC236}">
                  <a16:creationId xmlns:a16="http://schemas.microsoft.com/office/drawing/2014/main" id="{190F8422-CBEB-286A-22A2-412549D5E617}"/>
                </a:ext>
              </a:extLst>
            </p:cNvPr>
            <p:cNvCxnSpPr/>
            <p:nvPr/>
          </p:nvCxnSpPr>
          <p:spPr>
            <a:xfrm flipV="1">
              <a:off x="328426" y="1209917"/>
              <a:ext cx="1140044" cy="8573"/>
            </a:xfrm>
            <a:prstGeom prst="line">
              <a:avLst/>
            </a:prstGeom>
            <a:ln w="952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" name="Prostokąt 4">
              <a:extLst>
                <a:ext uri="{FF2B5EF4-FFF2-40B4-BE49-F238E27FC236}">
                  <a16:creationId xmlns:a16="http://schemas.microsoft.com/office/drawing/2014/main" id="{8CCFAB9F-945B-464D-85CB-89676E52CD45}"/>
                </a:ext>
              </a:extLst>
            </p:cNvPr>
            <p:cNvSpPr/>
            <p:nvPr/>
          </p:nvSpPr>
          <p:spPr>
            <a:xfrm>
              <a:off x="-69048" y="774849"/>
              <a:ext cx="1763045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pl-PL" sz="2400" b="1" dirty="0">
                  <a:solidFill>
                    <a:schemeClr val="bg1"/>
                  </a:solidFill>
                  <a:latin typeface="Adelle Sans Devanagari Extrabol" panose="02000503000000020004" pitchFamily="2" charset="-78"/>
                  <a:cs typeface="Adelle Sans Devanagari Extrabol" panose="02000503000000020004" pitchFamily="2" charset="-78"/>
                </a:rPr>
                <a:t> </a:t>
              </a:r>
              <a:r>
                <a:rPr lang="pl-PL" sz="1600" b="1" dirty="0">
                  <a:solidFill>
                    <a:schemeClr val="bg1"/>
                  </a:solidFill>
                  <a:latin typeface="Adelle Sans Devanagari Extrabol" panose="02000503000000020004" pitchFamily="2" charset="-78"/>
                  <a:cs typeface="Adelle Sans Devanagari Extrabol" panose="02000503000000020004" pitchFamily="2" charset="-78"/>
                </a:rPr>
                <a:t>O BIURZE</a:t>
              </a:r>
            </a:p>
          </p:txBody>
        </p:sp>
        <p:grpSp>
          <p:nvGrpSpPr>
            <p:cNvPr id="13" name="Grupa 12">
              <a:extLst>
                <a:ext uri="{FF2B5EF4-FFF2-40B4-BE49-F238E27FC236}">
                  <a16:creationId xmlns:a16="http://schemas.microsoft.com/office/drawing/2014/main" id="{CCCE2E5E-412F-4FDC-9410-66542A95B5A5}"/>
                </a:ext>
              </a:extLst>
            </p:cNvPr>
            <p:cNvGrpSpPr/>
            <p:nvPr/>
          </p:nvGrpSpPr>
          <p:grpSpPr>
            <a:xfrm>
              <a:off x="0" y="5192713"/>
              <a:ext cx="1632421" cy="1655762"/>
              <a:chOff x="16926" y="4344326"/>
              <a:chExt cx="2001943" cy="2011097"/>
            </a:xfrm>
          </p:grpSpPr>
          <p:sp>
            <p:nvSpPr>
              <p:cNvPr id="14" name="Owal 13">
                <a:extLst>
                  <a:ext uri="{FF2B5EF4-FFF2-40B4-BE49-F238E27FC236}">
                    <a16:creationId xmlns:a16="http://schemas.microsoft.com/office/drawing/2014/main" id="{A9B8EF2B-A538-44FA-B6EF-9B449E78EB0D}"/>
                  </a:ext>
                </a:extLst>
              </p:cNvPr>
              <p:cNvSpPr/>
              <p:nvPr/>
            </p:nvSpPr>
            <p:spPr>
              <a:xfrm>
                <a:off x="16926" y="4344326"/>
                <a:ext cx="2001943" cy="2011097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l-PL" sz="1350"/>
              </a:p>
            </p:txBody>
          </p:sp>
          <p:pic>
            <p:nvPicPr>
              <p:cNvPr id="15" name="Obraz 14">
                <a:extLst>
                  <a:ext uri="{FF2B5EF4-FFF2-40B4-BE49-F238E27FC236}">
                    <a16:creationId xmlns:a16="http://schemas.microsoft.com/office/drawing/2014/main" id="{88AD6319-0980-4457-90F9-BA5B07BA500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65054" y="4435259"/>
                <a:ext cx="1896527" cy="1851054"/>
              </a:xfrm>
              <a:prstGeom prst="rect">
                <a:avLst/>
              </a:prstGeom>
            </p:spPr>
          </p:pic>
        </p:grpSp>
      </p:grpSp>
      <p:sp>
        <p:nvSpPr>
          <p:cNvPr id="9" name="pole tekstowe 8">
            <a:extLst>
              <a:ext uri="{FF2B5EF4-FFF2-40B4-BE49-F238E27FC236}">
                <a16:creationId xmlns:a16="http://schemas.microsoft.com/office/drawing/2014/main" id="{1D457BD0-1803-43C8-B1D3-447D2D81976A}"/>
              </a:ext>
            </a:extLst>
          </p:cNvPr>
          <p:cNvSpPr txBox="1"/>
          <p:nvPr/>
        </p:nvSpPr>
        <p:spPr>
          <a:xfrm>
            <a:off x="1710923" y="226503"/>
            <a:ext cx="7104651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endParaRPr lang="pl-PL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pl-PL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Centralne Biuro Zwalczania Cyberprzestępczości (CBZC) utworzono                  w dniu 12 stycznia 2022 roku. Powołanie Biura było odpowiedzią na stale rosnącą skalę zagrożeń w Internecie. </a:t>
            </a:r>
          </a:p>
          <a:p>
            <a:pPr algn="just"/>
            <a:endParaRPr lang="pl-PL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pl-PL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pl-PL" dirty="0">
                <a:latin typeface="Times New Roman" panose="02020603050405020304" pitchFamily="18" charset="0"/>
                <a:cs typeface="Times New Roman" panose="02020603050405020304" pitchFamily="18" charset="0"/>
              </a:rPr>
              <a:t>Główne zadania CBZC:</a:t>
            </a:r>
          </a:p>
          <a:p>
            <a:pPr algn="just"/>
            <a:endParaRPr lang="pl-PL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pl-PL" dirty="0">
                <a:latin typeface="Times New Roman" panose="02020603050405020304" pitchFamily="18" charset="0"/>
                <a:cs typeface="Times New Roman" panose="02020603050405020304" pitchFamily="18" charset="0"/>
              </a:rPr>
              <a:t>rozpoznawanie i zwalczanie przestępstw popełnionych przy użyciu systemu informatycznego, systemu teleinformatycznego lub sieci teleinformatycznej;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pl-PL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pl-PL" dirty="0">
                <a:latin typeface="Times New Roman" panose="02020603050405020304" pitchFamily="18" charset="0"/>
                <a:cs typeface="Times New Roman" panose="02020603050405020304" pitchFamily="18" charset="0"/>
              </a:rPr>
              <a:t>zapobieganie, wykrywanie i ściganie sprawców tych przestępstw;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pl-PL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pl-PL" dirty="0">
                <a:latin typeface="Times New Roman" panose="02020603050405020304" pitchFamily="18" charset="0"/>
                <a:cs typeface="Times New Roman" panose="02020603050405020304" pitchFamily="18" charset="0"/>
              </a:rPr>
              <a:t>wspieranie w niezbędnym zakresie jednostek organizacyjnych Policji                 w rozpoznawaniu, zapobieganiu i zwalczaniu tych przestępstw.</a:t>
            </a: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11234125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Obraz 20">
            <a:extLst>
              <a:ext uri="{FF2B5EF4-FFF2-40B4-BE49-F238E27FC236}">
                <a16:creationId xmlns:a16="http://schemas.microsoft.com/office/drawing/2014/main" id="{7A0BAA2C-7DF5-FF5D-0BD9-C908F5EFE94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3" y="0"/>
            <a:ext cx="7744147" cy="6858000"/>
          </a:xfrm>
          <a:prstGeom prst="rect">
            <a:avLst/>
          </a:prstGeom>
          <a:ln>
            <a:noFill/>
          </a:ln>
        </p:spPr>
      </p:pic>
      <p:sp>
        <p:nvSpPr>
          <p:cNvPr id="16" name="Prostokąt 15">
            <a:extLst>
              <a:ext uri="{FF2B5EF4-FFF2-40B4-BE49-F238E27FC236}">
                <a16:creationId xmlns:a16="http://schemas.microsoft.com/office/drawing/2014/main" id="{0BC35D0B-2F31-78F6-7BF1-E1BC033378F9}"/>
              </a:ext>
            </a:extLst>
          </p:cNvPr>
          <p:cNvSpPr/>
          <p:nvPr/>
        </p:nvSpPr>
        <p:spPr>
          <a:xfrm>
            <a:off x="3" y="0"/>
            <a:ext cx="9143997" cy="6858000"/>
          </a:xfrm>
          <a:prstGeom prst="rect">
            <a:avLst/>
          </a:prstGeom>
          <a:solidFill>
            <a:schemeClr val="tx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pl-PL" sz="135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3" name="Dowolny kształt 2">
            <a:extLst>
              <a:ext uri="{FF2B5EF4-FFF2-40B4-BE49-F238E27FC236}">
                <a16:creationId xmlns:a16="http://schemas.microsoft.com/office/drawing/2014/main" id="{29310961-AABC-A1CC-66AE-E1D4B519A509}"/>
              </a:ext>
            </a:extLst>
          </p:cNvPr>
          <p:cNvSpPr/>
          <p:nvPr/>
        </p:nvSpPr>
        <p:spPr>
          <a:xfrm>
            <a:off x="5934467" y="2"/>
            <a:ext cx="3209533" cy="6857999"/>
          </a:xfrm>
          <a:custGeom>
            <a:avLst/>
            <a:gdLst>
              <a:gd name="connsiteX0" fmla="*/ 3116297 w 9212297"/>
              <a:gd name="connsiteY0" fmla="*/ 0 h 6903719"/>
              <a:gd name="connsiteX1" fmla="*/ 9212297 w 9212297"/>
              <a:gd name="connsiteY1" fmla="*/ 0 h 6903719"/>
              <a:gd name="connsiteX2" fmla="*/ 9212297 w 9212297"/>
              <a:gd name="connsiteY2" fmla="*/ 6903717 h 6903719"/>
              <a:gd name="connsiteX3" fmla="*/ 7356000 w 9212297"/>
              <a:gd name="connsiteY3" fmla="*/ 6903717 h 6903719"/>
              <a:gd name="connsiteX4" fmla="*/ 7356000 w 9212297"/>
              <a:gd name="connsiteY4" fmla="*/ 6903719 h 6903719"/>
              <a:gd name="connsiteX5" fmla="*/ 1260000 w 9212297"/>
              <a:gd name="connsiteY5" fmla="*/ 6903719 h 6903719"/>
              <a:gd name="connsiteX6" fmla="*/ 1260000 w 9212297"/>
              <a:gd name="connsiteY6" fmla="*/ 4720259 h 6903719"/>
              <a:gd name="connsiteX7" fmla="*/ 0 w 9212297"/>
              <a:gd name="connsiteY7" fmla="*/ 3451860 h 6903719"/>
              <a:gd name="connsiteX8" fmla="*/ 1260000 w 9212297"/>
              <a:gd name="connsiteY8" fmla="*/ 2183460 h 6903719"/>
              <a:gd name="connsiteX9" fmla="*/ 1260000 w 9212297"/>
              <a:gd name="connsiteY9" fmla="*/ 2 h 6903719"/>
              <a:gd name="connsiteX10" fmla="*/ 3116297 w 9212297"/>
              <a:gd name="connsiteY10" fmla="*/ 2 h 6903719"/>
              <a:gd name="connsiteX0" fmla="*/ 1856297 w 7952297"/>
              <a:gd name="connsiteY0" fmla="*/ 0 h 6903719"/>
              <a:gd name="connsiteX1" fmla="*/ 7952297 w 7952297"/>
              <a:gd name="connsiteY1" fmla="*/ 0 h 6903719"/>
              <a:gd name="connsiteX2" fmla="*/ 7952297 w 7952297"/>
              <a:gd name="connsiteY2" fmla="*/ 6903717 h 6903719"/>
              <a:gd name="connsiteX3" fmla="*/ 6096000 w 7952297"/>
              <a:gd name="connsiteY3" fmla="*/ 6903717 h 6903719"/>
              <a:gd name="connsiteX4" fmla="*/ 6096000 w 7952297"/>
              <a:gd name="connsiteY4" fmla="*/ 6903719 h 6903719"/>
              <a:gd name="connsiteX5" fmla="*/ 0 w 7952297"/>
              <a:gd name="connsiteY5" fmla="*/ 6903719 h 6903719"/>
              <a:gd name="connsiteX6" fmla="*/ 0 w 7952297"/>
              <a:gd name="connsiteY6" fmla="*/ 4720259 h 6903719"/>
              <a:gd name="connsiteX7" fmla="*/ 0 w 7952297"/>
              <a:gd name="connsiteY7" fmla="*/ 2183460 h 6903719"/>
              <a:gd name="connsiteX8" fmla="*/ 0 w 7952297"/>
              <a:gd name="connsiteY8" fmla="*/ 2 h 6903719"/>
              <a:gd name="connsiteX9" fmla="*/ 1856297 w 7952297"/>
              <a:gd name="connsiteY9" fmla="*/ 2 h 6903719"/>
              <a:gd name="connsiteX10" fmla="*/ 1856297 w 7952297"/>
              <a:gd name="connsiteY10" fmla="*/ 0 h 6903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7952297" h="6903719">
                <a:moveTo>
                  <a:pt x="1856297" y="0"/>
                </a:moveTo>
                <a:lnTo>
                  <a:pt x="7952297" y="0"/>
                </a:lnTo>
                <a:lnTo>
                  <a:pt x="7952297" y="6903717"/>
                </a:lnTo>
                <a:lnTo>
                  <a:pt x="6096000" y="6903717"/>
                </a:lnTo>
                <a:lnTo>
                  <a:pt x="6096000" y="6903719"/>
                </a:lnTo>
                <a:lnTo>
                  <a:pt x="0" y="6903719"/>
                </a:lnTo>
                <a:lnTo>
                  <a:pt x="0" y="4720259"/>
                </a:lnTo>
                <a:lnTo>
                  <a:pt x="0" y="2183460"/>
                </a:lnTo>
                <a:lnTo>
                  <a:pt x="0" y="2"/>
                </a:lnTo>
                <a:lnTo>
                  <a:pt x="1856297" y="2"/>
                </a:lnTo>
                <a:lnTo>
                  <a:pt x="1856297" y="0"/>
                </a:lnTo>
                <a:close/>
              </a:path>
            </a:pathLst>
          </a:custGeom>
          <a:pattFill prst="openDmnd">
            <a:fgClr>
              <a:schemeClr val="bg2"/>
            </a:fgClr>
            <a:bgClr>
              <a:schemeClr val="bg1"/>
            </a:bgClr>
          </a:pattFill>
          <a:ln>
            <a:noFill/>
          </a:ln>
          <a:effectLst>
            <a:outerShdw blurRad="50800" dist="38100" dir="10800000" algn="r" rotWithShape="0">
              <a:schemeClr val="bg1">
                <a:alpha val="40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>
              <a:defRPr/>
            </a:pPr>
            <a:endParaRPr lang="pl-PL" sz="135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7" name="pole tekstowe 16">
            <a:extLst>
              <a:ext uri="{FF2B5EF4-FFF2-40B4-BE49-F238E27FC236}">
                <a16:creationId xmlns:a16="http://schemas.microsoft.com/office/drawing/2014/main" id="{903F1A16-569D-4BD7-35A3-76BECD72087B}"/>
              </a:ext>
            </a:extLst>
          </p:cNvPr>
          <p:cNvSpPr txBox="1"/>
          <p:nvPr/>
        </p:nvSpPr>
        <p:spPr>
          <a:xfrm>
            <a:off x="5934467" y="794275"/>
            <a:ext cx="39814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pl-PL" sz="2400" b="1" dirty="0">
                <a:solidFill>
                  <a:srgbClr val="ED7D31"/>
                </a:solidFill>
                <a:latin typeface="Adelle Sans Devanagari Extrabol" panose="02000503000000020004" pitchFamily="2" charset="-78"/>
                <a:cs typeface="Adelle Sans Devanagari Extrabol" panose="02000503000000020004" pitchFamily="2" charset="-78"/>
              </a:rPr>
              <a:t>PYTANIA</a:t>
            </a:r>
            <a:r>
              <a:rPr lang="en-GB" sz="2400" b="1" dirty="0">
                <a:solidFill>
                  <a:srgbClr val="ED7D31"/>
                </a:solidFill>
                <a:latin typeface="Adelle Sans Devanagari Extrabol" panose="02000503000000020004" pitchFamily="2" charset="-78"/>
                <a:cs typeface="Adelle Sans Devanagari Extrabol" panose="02000503000000020004" pitchFamily="2" charset="-78"/>
              </a:rPr>
              <a:t>?</a:t>
            </a:r>
          </a:p>
        </p:txBody>
      </p:sp>
      <p:cxnSp>
        <p:nvCxnSpPr>
          <p:cNvPr id="19" name="Łącznik prosty 18">
            <a:extLst>
              <a:ext uri="{FF2B5EF4-FFF2-40B4-BE49-F238E27FC236}">
                <a16:creationId xmlns:a16="http://schemas.microsoft.com/office/drawing/2014/main" id="{190F8422-CBEB-286A-22A2-412549D5E617}"/>
              </a:ext>
            </a:extLst>
          </p:cNvPr>
          <p:cNvCxnSpPr>
            <a:cxnSpLocks/>
          </p:cNvCxnSpPr>
          <p:nvPr/>
        </p:nvCxnSpPr>
        <p:spPr>
          <a:xfrm>
            <a:off x="6662930" y="1325228"/>
            <a:ext cx="2162439" cy="0"/>
          </a:xfrm>
          <a:prstGeom prst="line">
            <a:avLst/>
          </a:prstGeom>
          <a:ln w="952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itle 2">
            <a:extLst>
              <a:ext uri="{FF2B5EF4-FFF2-40B4-BE49-F238E27FC236}">
                <a16:creationId xmlns:a16="http://schemas.microsoft.com/office/drawing/2014/main" id="{5D24E18F-3A85-3595-88F1-A31E2491E097}"/>
              </a:ext>
            </a:extLst>
          </p:cNvPr>
          <p:cNvSpPr txBox="1">
            <a:spLocks/>
          </p:cNvSpPr>
          <p:nvPr/>
        </p:nvSpPr>
        <p:spPr>
          <a:xfrm>
            <a:off x="290867" y="1644608"/>
            <a:ext cx="6276272" cy="266022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endParaRPr lang="en-US" sz="2475" dirty="0">
              <a:solidFill>
                <a:prstClr val="black"/>
              </a:solidFill>
              <a:latin typeface="Calibri Light" panose="020F0302020204030204"/>
            </a:endParaRP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C7156407-E6DA-A9EB-03E7-6740BBDC349B}"/>
              </a:ext>
            </a:extLst>
          </p:cNvPr>
          <p:cNvSpPr txBox="1">
            <a:spLocks/>
          </p:cNvSpPr>
          <p:nvPr/>
        </p:nvSpPr>
        <p:spPr>
          <a:xfrm>
            <a:off x="290867" y="1644608"/>
            <a:ext cx="6276272" cy="266022"/>
          </a:xfrm>
          <a:prstGeom prst="rect">
            <a:avLst/>
          </a:prstGeom>
        </p:spPr>
        <p:txBody>
          <a:bodyPr lIns="0" tIns="0" rIns="0" bIns="0" anchor="ctr"/>
          <a:lstStyle>
            <a:lvl1pPr algn="l" defTabSz="1219108" rtl="0" eaLnBrk="1" latinLnBrk="0" hangingPunct="1">
              <a:spcBef>
                <a:spcPct val="0"/>
              </a:spcBef>
              <a:buNone/>
              <a:defRPr sz="2667" kern="12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endParaRPr lang="en-US" sz="1500" dirty="0">
              <a:solidFill>
                <a:prstClr val="black">
                  <a:lumMod val="75000"/>
                  <a:lumOff val="25000"/>
                </a:prstClr>
              </a:solidFill>
              <a:latin typeface="Calibri Light" panose="020F0302020204030204"/>
            </a:endParaRPr>
          </a:p>
        </p:txBody>
      </p:sp>
      <p:sp>
        <p:nvSpPr>
          <p:cNvPr id="25" name="Rounded Rectangle 22">
            <a:extLst>
              <a:ext uri="{FF2B5EF4-FFF2-40B4-BE49-F238E27FC236}">
                <a16:creationId xmlns:a16="http://schemas.microsoft.com/office/drawing/2014/main" id="{52974862-9BD2-D99C-90C5-F45CCB775318}"/>
              </a:ext>
            </a:extLst>
          </p:cNvPr>
          <p:cNvSpPr/>
          <p:nvPr/>
        </p:nvSpPr>
        <p:spPr>
          <a:xfrm>
            <a:off x="2694709" y="2995558"/>
            <a:ext cx="6449288" cy="3852918"/>
          </a:xfrm>
          <a:prstGeom prst="roundRect">
            <a:avLst>
              <a:gd name="adj" fmla="val 5195"/>
            </a:avLst>
          </a:prstGeom>
          <a:solidFill>
            <a:schemeClr val="tx1">
              <a:lumMod val="85000"/>
              <a:lumOff val="15000"/>
            </a:schemeClr>
          </a:solidFill>
          <a:ln>
            <a:solidFill>
              <a:schemeClr val="accent2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635919">
              <a:defRPr/>
            </a:pPr>
            <a:r>
              <a:rPr lang="pl-PL" sz="1600" b="1" dirty="0">
                <a:solidFill>
                  <a:prstClr val="white"/>
                </a:solidFill>
                <a:latin typeface="Adelle Sans Devanagari" panose="02000503000000020004" pitchFamily="2" charset="-78"/>
                <a:cs typeface="Adelle Sans Devanagari" panose="02000503000000020004" pitchFamily="2" charset="-78"/>
              </a:rPr>
              <a:t>nadkom. Beata Borowicz</a:t>
            </a:r>
            <a:endParaRPr lang="pl-PL" sz="1600" dirty="0">
              <a:solidFill>
                <a:srgbClr val="ED7D31"/>
              </a:solidFill>
              <a:latin typeface="Adelle Sans Devanagari" panose="02000503000000020004" pitchFamily="2" charset="-78"/>
              <a:cs typeface="Adelle Sans Devanagari" panose="02000503000000020004" pitchFamily="2" charset="-78"/>
            </a:endParaRPr>
          </a:p>
          <a:p>
            <a:pPr marL="1635919">
              <a:defRPr/>
            </a:pPr>
            <a:endParaRPr lang="pl-PL" sz="1600" dirty="0">
              <a:solidFill>
                <a:srgbClr val="ED7D31"/>
              </a:solidFill>
              <a:latin typeface="Adelle Sans Devanagari" panose="02000503000000020004" pitchFamily="2" charset="-78"/>
              <a:cs typeface="Adelle Sans Devanagari" panose="02000503000000020004" pitchFamily="2" charset="-78"/>
            </a:endParaRPr>
          </a:p>
          <a:p>
            <a:pPr marL="1635919">
              <a:defRPr/>
            </a:pPr>
            <a:r>
              <a:rPr lang="pl-PL" sz="1600" dirty="0">
                <a:solidFill>
                  <a:srgbClr val="ED7D31"/>
                </a:solidFill>
                <a:latin typeface="Adelle Sans Devanagari" panose="02000503000000020004" pitchFamily="2" charset="-78"/>
                <a:cs typeface="Adelle Sans Devanagari" panose="02000503000000020004" pitchFamily="2" charset="-78"/>
              </a:rPr>
              <a:t>Adres e-mail: </a:t>
            </a:r>
            <a:r>
              <a:rPr lang="pl-PL" sz="1600" dirty="0">
                <a:solidFill>
                  <a:srgbClr val="ED7D31"/>
                </a:solidFill>
                <a:latin typeface="Adelle Sans Devanagari" panose="02000503000000020004" pitchFamily="2" charset="-78"/>
                <a:cs typeface="Adelle Sans Devanagari" panose="02000503000000020004" pitchFamily="2" charset="-78"/>
                <a:hlinkClick r:id="rId5"/>
              </a:rPr>
              <a:t>beata.borowicz@cbzc.policja.gov.pl</a:t>
            </a:r>
            <a:endParaRPr lang="pl-PL" sz="1600" dirty="0">
              <a:solidFill>
                <a:srgbClr val="ED7D31"/>
              </a:solidFill>
              <a:latin typeface="Adelle Sans Devanagari" panose="02000503000000020004" pitchFamily="2" charset="-78"/>
              <a:cs typeface="Adelle Sans Devanagari" panose="02000503000000020004" pitchFamily="2" charset="-78"/>
            </a:endParaRPr>
          </a:p>
          <a:p>
            <a:pPr marL="1635919">
              <a:defRPr/>
            </a:pPr>
            <a:endParaRPr lang="pl-PL" sz="1600" dirty="0">
              <a:solidFill>
                <a:srgbClr val="ED7D31"/>
              </a:solidFill>
              <a:latin typeface="Adelle Sans Devanagari" panose="02000503000000020004" pitchFamily="2" charset="-78"/>
              <a:cs typeface="Adelle Sans Devanagari" panose="02000503000000020004" pitchFamily="2" charset="-78"/>
            </a:endParaRPr>
          </a:p>
          <a:p>
            <a:pPr marL="1635919">
              <a:defRPr/>
            </a:pPr>
            <a:r>
              <a:rPr lang="pl-PL" sz="1600" dirty="0">
                <a:solidFill>
                  <a:srgbClr val="ED7D31"/>
                </a:solidFill>
                <a:latin typeface="Adelle Sans Devanagari" panose="02000503000000020004" pitchFamily="2" charset="-78"/>
                <a:cs typeface="Adelle Sans Devanagari" panose="02000503000000020004" pitchFamily="2" charset="-78"/>
              </a:rPr>
              <a:t>Kontakt telefoniczny: </a:t>
            </a:r>
          </a:p>
          <a:p>
            <a:pPr marL="1635919">
              <a:defRPr/>
            </a:pPr>
            <a:r>
              <a:rPr lang="pl-PL" sz="1600" dirty="0">
                <a:solidFill>
                  <a:schemeClr val="bg1"/>
                </a:solidFill>
                <a:latin typeface="Adelle Sans Devanagari" panose="02000503000000020004" pitchFamily="2" charset="-78"/>
                <a:cs typeface="Adelle Sans Devanagari" panose="02000503000000020004" pitchFamily="2" charset="-78"/>
              </a:rPr>
              <a:t>biuro 47 87 19694</a:t>
            </a:r>
          </a:p>
          <a:p>
            <a:pPr marL="1635919">
              <a:defRPr/>
            </a:pPr>
            <a:r>
              <a:rPr lang="pl-PL" sz="1600" dirty="0">
                <a:solidFill>
                  <a:schemeClr val="bg1"/>
                </a:solidFill>
                <a:latin typeface="Adelle Sans Devanagari" panose="02000503000000020004" pitchFamily="2" charset="-78"/>
                <a:cs typeface="Adelle Sans Devanagari" panose="02000503000000020004" pitchFamily="2" charset="-78"/>
              </a:rPr>
              <a:t>Kom. +48 600 345 248</a:t>
            </a:r>
            <a:endParaRPr lang="en-US" sz="1600" dirty="0">
              <a:solidFill>
                <a:schemeClr val="bg1"/>
              </a:solidFill>
              <a:latin typeface="Adelle Sans Devanagari" panose="02000503000000020004" pitchFamily="2" charset="-78"/>
              <a:cs typeface="Adelle Sans Devanagari" panose="02000503000000020004" pitchFamily="2" charset="-78"/>
            </a:endParaRPr>
          </a:p>
          <a:p>
            <a:pPr marL="1635919">
              <a:defRPr/>
            </a:pPr>
            <a:endParaRPr lang="en-US" sz="1600" i="1" dirty="0">
              <a:solidFill>
                <a:srgbClr val="ED7D31"/>
              </a:solidFill>
              <a:latin typeface="Adelle Sans Devanagari" panose="02000503000000020004" pitchFamily="2" charset="-78"/>
              <a:cs typeface="Adelle Sans Devanagari" panose="02000503000000020004" pitchFamily="2" charset="-78"/>
            </a:endParaRPr>
          </a:p>
        </p:txBody>
      </p:sp>
      <p:grpSp>
        <p:nvGrpSpPr>
          <p:cNvPr id="12" name="Grupa 11">
            <a:extLst>
              <a:ext uri="{FF2B5EF4-FFF2-40B4-BE49-F238E27FC236}">
                <a16:creationId xmlns:a16="http://schemas.microsoft.com/office/drawing/2014/main" id="{55FC446F-8F94-4A64-8ACC-B10AE895F310}"/>
              </a:ext>
            </a:extLst>
          </p:cNvPr>
          <p:cNvGrpSpPr/>
          <p:nvPr/>
        </p:nvGrpSpPr>
        <p:grpSpPr>
          <a:xfrm>
            <a:off x="741873" y="151269"/>
            <a:ext cx="3952424" cy="3852919"/>
            <a:chOff x="16926" y="4344326"/>
            <a:chExt cx="2001943" cy="2011097"/>
          </a:xfrm>
        </p:grpSpPr>
        <p:sp>
          <p:nvSpPr>
            <p:cNvPr id="13" name="Owal 12">
              <a:extLst>
                <a:ext uri="{FF2B5EF4-FFF2-40B4-BE49-F238E27FC236}">
                  <a16:creationId xmlns:a16="http://schemas.microsoft.com/office/drawing/2014/main" id="{8B3AA4E4-B6C8-4A11-9161-DD4F2DE5A666}"/>
                </a:ext>
              </a:extLst>
            </p:cNvPr>
            <p:cNvSpPr/>
            <p:nvPr/>
          </p:nvSpPr>
          <p:spPr>
            <a:xfrm>
              <a:off x="16926" y="4344326"/>
              <a:ext cx="2001943" cy="201109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 sz="1350"/>
            </a:p>
          </p:txBody>
        </p:sp>
        <p:pic>
          <p:nvPicPr>
            <p:cNvPr id="14" name="Obraz 13">
              <a:extLst>
                <a:ext uri="{FF2B5EF4-FFF2-40B4-BE49-F238E27FC236}">
                  <a16:creationId xmlns:a16="http://schemas.microsoft.com/office/drawing/2014/main" id="{BE40DEA0-A02D-499E-92E9-D44CB705E6C4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65054" y="4435259"/>
              <a:ext cx="1896527" cy="185105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08346503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pl-PL"/>
          </a:p>
        </p:txBody>
      </p:sp>
      <p:pic>
        <p:nvPicPr>
          <p:cNvPr id="4" name="Obraz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297"/>
            <a:ext cx="9144000" cy="6858594"/>
          </a:xfrm>
          <a:prstGeom prst="rect">
            <a:avLst/>
          </a:prstGeom>
        </p:spPr>
      </p:pic>
      <p:sp>
        <p:nvSpPr>
          <p:cNvPr id="6" name="Dowolny kształt 5">
            <a:extLst>
              <a:ext uri="{FF2B5EF4-FFF2-40B4-BE49-F238E27FC236}">
                <a16:creationId xmlns:a16="http://schemas.microsoft.com/office/drawing/2014/main" id="{29310961-AABC-A1CC-66AE-E1D4B519A509}"/>
              </a:ext>
            </a:extLst>
          </p:cNvPr>
          <p:cNvSpPr/>
          <p:nvPr/>
        </p:nvSpPr>
        <p:spPr>
          <a:xfrm>
            <a:off x="1645162" y="-9525"/>
            <a:ext cx="7495880" cy="6858000"/>
          </a:xfrm>
          <a:custGeom>
            <a:avLst/>
            <a:gdLst>
              <a:gd name="connsiteX0" fmla="*/ 3116297 w 9212297"/>
              <a:gd name="connsiteY0" fmla="*/ 0 h 6903719"/>
              <a:gd name="connsiteX1" fmla="*/ 9212297 w 9212297"/>
              <a:gd name="connsiteY1" fmla="*/ 0 h 6903719"/>
              <a:gd name="connsiteX2" fmla="*/ 9212297 w 9212297"/>
              <a:gd name="connsiteY2" fmla="*/ 6903717 h 6903719"/>
              <a:gd name="connsiteX3" fmla="*/ 7356000 w 9212297"/>
              <a:gd name="connsiteY3" fmla="*/ 6903717 h 6903719"/>
              <a:gd name="connsiteX4" fmla="*/ 7356000 w 9212297"/>
              <a:gd name="connsiteY4" fmla="*/ 6903719 h 6903719"/>
              <a:gd name="connsiteX5" fmla="*/ 1260000 w 9212297"/>
              <a:gd name="connsiteY5" fmla="*/ 6903719 h 6903719"/>
              <a:gd name="connsiteX6" fmla="*/ 1260000 w 9212297"/>
              <a:gd name="connsiteY6" fmla="*/ 4720259 h 6903719"/>
              <a:gd name="connsiteX7" fmla="*/ 0 w 9212297"/>
              <a:gd name="connsiteY7" fmla="*/ 3451860 h 6903719"/>
              <a:gd name="connsiteX8" fmla="*/ 1260000 w 9212297"/>
              <a:gd name="connsiteY8" fmla="*/ 2183460 h 6903719"/>
              <a:gd name="connsiteX9" fmla="*/ 1260000 w 9212297"/>
              <a:gd name="connsiteY9" fmla="*/ 2 h 6903719"/>
              <a:gd name="connsiteX10" fmla="*/ 3116297 w 9212297"/>
              <a:gd name="connsiteY10" fmla="*/ 2 h 6903719"/>
              <a:gd name="connsiteX0" fmla="*/ 2907608 w 9003608"/>
              <a:gd name="connsiteY0" fmla="*/ 0 h 6903719"/>
              <a:gd name="connsiteX1" fmla="*/ 9003608 w 9003608"/>
              <a:gd name="connsiteY1" fmla="*/ 0 h 6903719"/>
              <a:gd name="connsiteX2" fmla="*/ 9003608 w 9003608"/>
              <a:gd name="connsiteY2" fmla="*/ 6903717 h 6903719"/>
              <a:gd name="connsiteX3" fmla="*/ 7147311 w 9003608"/>
              <a:gd name="connsiteY3" fmla="*/ 6903717 h 6903719"/>
              <a:gd name="connsiteX4" fmla="*/ 7147311 w 9003608"/>
              <a:gd name="connsiteY4" fmla="*/ 6903719 h 6903719"/>
              <a:gd name="connsiteX5" fmla="*/ 1051311 w 9003608"/>
              <a:gd name="connsiteY5" fmla="*/ 6903719 h 6903719"/>
              <a:gd name="connsiteX6" fmla="*/ 1051311 w 9003608"/>
              <a:gd name="connsiteY6" fmla="*/ 4720259 h 6903719"/>
              <a:gd name="connsiteX7" fmla="*/ 0 w 9003608"/>
              <a:gd name="connsiteY7" fmla="*/ 3382201 h 6903719"/>
              <a:gd name="connsiteX8" fmla="*/ 1051311 w 9003608"/>
              <a:gd name="connsiteY8" fmla="*/ 2183460 h 6903719"/>
              <a:gd name="connsiteX9" fmla="*/ 1051311 w 9003608"/>
              <a:gd name="connsiteY9" fmla="*/ 2 h 6903719"/>
              <a:gd name="connsiteX10" fmla="*/ 2907608 w 9003608"/>
              <a:gd name="connsiteY10" fmla="*/ 2 h 6903719"/>
              <a:gd name="connsiteX11" fmla="*/ 2907608 w 9003608"/>
              <a:gd name="connsiteY11" fmla="*/ 0 h 6903719"/>
              <a:gd name="connsiteX0" fmla="*/ 2907905 w 9003905"/>
              <a:gd name="connsiteY0" fmla="*/ 0 h 6903719"/>
              <a:gd name="connsiteX1" fmla="*/ 9003905 w 9003905"/>
              <a:gd name="connsiteY1" fmla="*/ 0 h 6903719"/>
              <a:gd name="connsiteX2" fmla="*/ 9003905 w 9003905"/>
              <a:gd name="connsiteY2" fmla="*/ 6903717 h 6903719"/>
              <a:gd name="connsiteX3" fmla="*/ 7147608 w 9003905"/>
              <a:gd name="connsiteY3" fmla="*/ 6903717 h 6903719"/>
              <a:gd name="connsiteX4" fmla="*/ 7147608 w 9003905"/>
              <a:gd name="connsiteY4" fmla="*/ 6903719 h 6903719"/>
              <a:gd name="connsiteX5" fmla="*/ 1051608 w 9003905"/>
              <a:gd name="connsiteY5" fmla="*/ 6903719 h 6903719"/>
              <a:gd name="connsiteX6" fmla="*/ 1051608 w 9003905"/>
              <a:gd name="connsiteY6" fmla="*/ 4720259 h 6903719"/>
              <a:gd name="connsiteX7" fmla="*/ 297 w 9003905"/>
              <a:gd name="connsiteY7" fmla="*/ 3382201 h 6903719"/>
              <a:gd name="connsiteX8" fmla="*/ 1051608 w 9003905"/>
              <a:gd name="connsiteY8" fmla="*/ 2183460 h 6903719"/>
              <a:gd name="connsiteX9" fmla="*/ 1051608 w 9003905"/>
              <a:gd name="connsiteY9" fmla="*/ 2 h 6903719"/>
              <a:gd name="connsiteX10" fmla="*/ 2907905 w 9003905"/>
              <a:gd name="connsiteY10" fmla="*/ 2 h 6903719"/>
              <a:gd name="connsiteX11" fmla="*/ 2907905 w 9003905"/>
              <a:gd name="connsiteY11" fmla="*/ 0 h 6903719"/>
              <a:gd name="connsiteX0" fmla="*/ 1856298 w 7952298"/>
              <a:gd name="connsiteY0" fmla="*/ 0 h 6903719"/>
              <a:gd name="connsiteX1" fmla="*/ 7952298 w 7952298"/>
              <a:gd name="connsiteY1" fmla="*/ 0 h 6903719"/>
              <a:gd name="connsiteX2" fmla="*/ 7952298 w 7952298"/>
              <a:gd name="connsiteY2" fmla="*/ 6903717 h 6903719"/>
              <a:gd name="connsiteX3" fmla="*/ 6096001 w 7952298"/>
              <a:gd name="connsiteY3" fmla="*/ 6903717 h 6903719"/>
              <a:gd name="connsiteX4" fmla="*/ 6096001 w 7952298"/>
              <a:gd name="connsiteY4" fmla="*/ 6903719 h 6903719"/>
              <a:gd name="connsiteX5" fmla="*/ 1 w 7952298"/>
              <a:gd name="connsiteY5" fmla="*/ 6903719 h 6903719"/>
              <a:gd name="connsiteX6" fmla="*/ 1 w 7952298"/>
              <a:gd name="connsiteY6" fmla="*/ 4720259 h 6903719"/>
              <a:gd name="connsiteX7" fmla="*/ 1 w 7952298"/>
              <a:gd name="connsiteY7" fmla="*/ 2183460 h 6903719"/>
              <a:gd name="connsiteX8" fmla="*/ 1 w 7952298"/>
              <a:gd name="connsiteY8" fmla="*/ 2 h 6903719"/>
              <a:gd name="connsiteX9" fmla="*/ 1856298 w 7952298"/>
              <a:gd name="connsiteY9" fmla="*/ 2 h 6903719"/>
              <a:gd name="connsiteX10" fmla="*/ 1856298 w 7952298"/>
              <a:gd name="connsiteY10" fmla="*/ 0 h 6903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7952298" h="6903719">
                <a:moveTo>
                  <a:pt x="1856298" y="0"/>
                </a:moveTo>
                <a:lnTo>
                  <a:pt x="7952298" y="0"/>
                </a:lnTo>
                <a:lnTo>
                  <a:pt x="7952298" y="6903717"/>
                </a:lnTo>
                <a:lnTo>
                  <a:pt x="6096001" y="6903717"/>
                </a:lnTo>
                <a:lnTo>
                  <a:pt x="6096001" y="6903719"/>
                </a:lnTo>
                <a:lnTo>
                  <a:pt x="1" y="6903719"/>
                </a:lnTo>
                <a:lnTo>
                  <a:pt x="1" y="4720259"/>
                </a:lnTo>
                <a:lnTo>
                  <a:pt x="1" y="2183460"/>
                </a:lnTo>
                <a:lnTo>
                  <a:pt x="1" y="2"/>
                </a:lnTo>
                <a:lnTo>
                  <a:pt x="1856298" y="2"/>
                </a:lnTo>
                <a:lnTo>
                  <a:pt x="1856298" y="0"/>
                </a:lnTo>
                <a:close/>
              </a:path>
            </a:pathLst>
          </a:custGeom>
          <a:pattFill prst="openDmnd">
            <a:fgClr>
              <a:schemeClr val="bg2"/>
            </a:fgClr>
            <a:bgClr>
              <a:schemeClr val="bg1"/>
            </a:bgClr>
          </a:pattFill>
          <a:ln>
            <a:noFill/>
          </a:ln>
          <a:effectLst>
            <a:outerShdw blurRad="50800" dist="38100" dir="10800000" algn="r" rotWithShape="0">
              <a:schemeClr val="bg1">
                <a:alpha val="40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pl-PL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pl-PL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pl-PL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pl-PL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pl-PL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pl-PL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pl-PL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pl-PL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pl-PL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pl-PL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pl-PL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pl-PL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pl-PL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pl-PL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0" name="Łącznik prosty 9">
            <a:extLst>
              <a:ext uri="{FF2B5EF4-FFF2-40B4-BE49-F238E27FC236}">
                <a16:creationId xmlns:a16="http://schemas.microsoft.com/office/drawing/2014/main" id="{190F8422-CBEB-286A-22A2-412549D5E617}"/>
              </a:ext>
            </a:extLst>
          </p:cNvPr>
          <p:cNvCxnSpPr/>
          <p:nvPr/>
        </p:nvCxnSpPr>
        <p:spPr>
          <a:xfrm flipV="1">
            <a:off x="256793" y="1280869"/>
            <a:ext cx="1140044" cy="8573"/>
          </a:xfrm>
          <a:prstGeom prst="line">
            <a:avLst/>
          </a:prstGeom>
          <a:ln w="952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Prostokąt 4">
            <a:extLst>
              <a:ext uri="{FF2B5EF4-FFF2-40B4-BE49-F238E27FC236}">
                <a16:creationId xmlns:a16="http://schemas.microsoft.com/office/drawing/2014/main" id="{8CCFAB9F-945B-464D-85CB-89676E52CD45}"/>
              </a:ext>
            </a:extLst>
          </p:cNvPr>
          <p:cNvSpPr/>
          <p:nvPr/>
        </p:nvSpPr>
        <p:spPr>
          <a:xfrm>
            <a:off x="-46015" y="781482"/>
            <a:ext cx="173719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l-PL" b="1" dirty="0">
                <a:solidFill>
                  <a:schemeClr val="bg1"/>
                </a:solidFill>
                <a:latin typeface="Adelle Sans Devanagari Extrabol" panose="02000503000000020004" pitchFamily="2" charset="-78"/>
                <a:cs typeface="Adelle Sans Devanagari Extrabol" panose="02000503000000020004" pitchFamily="2" charset="-78"/>
              </a:rPr>
              <a:t> </a:t>
            </a:r>
            <a:r>
              <a:rPr lang="pl-PL" sz="1600" b="1" dirty="0">
                <a:solidFill>
                  <a:schemeClr val="bg1"/>
                </a:solidFill>
                <a:latin typeface="Adelle Sans Devanagari Extrabol" panose="02000503000000020004" pitchFamily="2" charset="-78"/>
                <a:cs typeface="Adelle Sans Devanagari Extrabol" panose="02000503000000020004" pitchFamily="2" charset="-78"/>
              </a:rPr>
              <a:t>ZADANIA</a:t>
            </a:r>
            <a:endParaRPr lang="pl-PL" sz="1400" b="1" dirty="0">
              <a:solidFill>
                <a:schemeClr val="bg1"/>
              </a:solidFill>
              <a:latin typeface="Adelle Sans Devanagari Extrabol" panose="02000503000000020004" pitchFamily="2" charset="-78"/>
              <a:cs typeface="Adelle Sans Devanagari Extrabol" panose="02000503000000020004" pitchFamily="2" charset="-78"/>
            </a:endParaRPr>
          </a:p>
        </p:txBody>
      </p:sp>
      <p:sp>
        <p:nvSpPr>
          <p:cNvPr id="7" name="Prostokąt 6">
            <a:extLst>
              <a:ext uri="{FF2B5EF4-FFF2-40B4-BE49-F238E27FC236}">
                <a16:creationId xmlns:a16="http://schemas.microsoft.com/office/drawing/2014/main" id="{9E19630C-5A45-4CF0-8CEE-A093CE843A4E}"/>
              </a:ext>
            </a:extLst>
          </p:cNvPr>
          <p:cNvSpPr/>
          <p:nvPr/>
        </p:nvSpPr>
        <p:spPr>
          <a:xfrm>
            <a:off x="103389" y="1483393"/>
            <a:ext cx="142859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en-GB" b="1" dirty="0">
              <a:solidFill>
                <a:schemeClr val="accent2"/>
              </a:solidFill>
              <a:latin typeface="Adelle Sans Devanagari Extrabol" panose="02000503000000020004" pitchFamily="2" charset="-78"/>
              <a:cs typeface="Adelle Sans Devanagari Extrabol" panose="02000503000000020004" pitchFamily="2" charset="-78"/>
            </a:endParaRPr>
          </a:p>
        </p:txBody>
      </p:sp>
      <p:graphicFrame>
        <p:nvGraphicFramePr>
          <p:cNvPr id="12" name="Diagram 11">
            <a:extLst>
              <a:ext uri="{FF2B5EF4-FFF2-40B4-BE49-F238E27FC236}">
                <a16:creationId xmlns:a16="http://schemas.microsoft.com/office/drawing/2014/main" id="{F775E251-0A40-4B7F-ACC5-06B455751B4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367538957"/>
              </p:ext>
            </p:extLst>
          </p:nvPr>
        </p:nvGraphicFramePr>
        <p:xfrm>
          <a:off x="1891467" y="72454"/>
          <a:ext cx="7096668" cy="54132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grpSp>
        <p:nvGrpSpPr>
          <p:cNvPr id="16" name="Grupa 15">
            <a:extLst>
              <a:ext uri="{FF2B5EF4-FFF2-40B4-BE49-F238E27FC236}">
                <a16:creationId xmlns:a16="http://schemas.microsoft.com/office/drawing/2014/main" id="{4CDDBA69-2DAB-4E2D-9182-4774A9FBF83E}"/>
              </a:ext>
            </a:extLst>
          </p:cNvPr>
          <p:cNvGrpSpPr/>
          <p:nvPr/>
        </p:nvGrpSpPr>
        <p:grpSpPr>
          <a:xfrm>
            <a:off x="0" y="5192713"/>
            <a:ext cx="1632421" cy="1655762"/>
            <a:chOff x="16926" y="4344326"/>
            <a:chExt cx="2001943" cy="2011097"/>
          </a:xfrm>
        </p:grpSpPr>
        <p:sp>
          <p:nvSpPr>
            <p:cNvPr id="17" name="Owal 16">
              <a:extLst>
                <a:ext uri="{FF2B5EF4-FFF2-40B4-BE49-F238E27FC236}">
                  <a16:creationId xmlns:a16="http://schemas.microsoft.com/office/drawing/2014/main" id="{862B106A-2C7B-4B6B-A839-4EA529B46CDE}"/>
                </a:ext>
              </a:extLst>
            </p:cNvPr>
            <p:cNvSpPr/>
            <p:nvPr/>
          </p:nvSpPr>
          <p:spPr>
            <a:xfrm>
              <a:off x="16926" y="4344326"/>
              <a:ext cx="2001943" cy="201109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 sz="1350"/>
            </a:p>
          </p:txBody>
        </p:sp>
        <p:pic>
          <p:nvPicPr>
            <p:cNvPr id="18" name="Obraz 17">
              <a:extLst>
                <a:ext uri="{FF2B5EF4-FFF2-40B4-BE49-F238E27FC236}">
                  <a16:creationId xmlns:a16="http://schemas.microsoft.com/office/drawing/2014/main" id="{1DF2CC21-8ABB-49D8-9456-EB851A882FEB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65054" y="4435259"/>
              <a:ext cx="1896527" cy="185105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8469641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Prostokąt 6">
            <a:extLst>
              <a:ext uri="{FF2B5EF4-FFF2-40B4-BE49-F238E27FC236}">
                <a16:creationId xmlns:a16="http://schemas.microsoft.com/office/drawing/2014/main" id="{9E19630C-5A45-4CF0-8CEE-A093CE843A4E}"/>
              </a:ext>
            </a:extLst>
          </p:cNvPr>
          <p:cNvSpPr/>
          <p:nvPr/>
        </p:nvSpPr>
        <p:spPr>
          <a:xfrm>
            <a:off x="-212088" y="1040468"/>
            <a:ext cx="174407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en-GB" b="1" dirty="0">
              <a:solidFill>
                <a:schemeClr val="accent2"/>
              </a:solidFill>
              <a:latin typeface="Adelle Sans Devanagari Extrabol" panose="02000503000000020004" pitchFamily="2" charset="-78"/>
              <a:cs typeface="Adelle Sans Devanagari Extrabol" panose="02000503000000020004" pitchFamily="2" charset="-78"/>
            </a:endParaRPr>
          </a:p>
        </p:txBody>
      </p:sp>
      <p:sp>
        <p:nvSpPr>
          <p:cNvPr id="27" name="pole tekstowe 26">
            <a:extLst>
              <a:ext uri="{FF2B5EF4-FFF2-40B4-BE49-F238E27FC236}">
                <a16:creationId xmlns:a16="http://schemas.microsoft.com/office/drawing/2014/main" id="{21718B0D-C647-409A-BD4D-11930F87EFCC}"/>
              </a:ext>
            </a:extLst>
          </p:cNvPr>
          <p:cNvSpPr txBox="1"/>
          <p:nvPr/>
        </p:nvSpPr>
        <p:spPr>
          <a:xfrm>
            <a:off x="3996313" y="2734145"/>
            <a:ext cx="48865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1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175</a:t>
            </a:r>
          </a:p>
        </p:txBody>
      </p:sp>
      <p:sp>
        <p:nvSpPr>
          <p:cNvPr id="28" name="pole tekstowe 27">
            <a:extLst>
              <a:ext uri="{FF2B5EF4-FFF2-40B4-BE49-F238E27FC236}">
                <a16:creationId xmlns:a16="http://schemas.microsoft.com/office/drawing/2014/main" id="{AF434F87-A3B0-475A-BF4C-C8445D2456D9}"/>
              </a:ext>
            </a:extLst>
          </p:cNvPr>
          <p:cNvSpPr txBox="1"/>
          <p:nvPr/>
        </p:nvSpPr>
        <p:spPr>
          <a:xfrm>
            <a:off x="3209827" y="4717780"/>
            <a:ext cx="62159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1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39</a:t>
            </a:r>
          </a:p>
        </p:txBody>
      </p:sp>
      <p:sp>
        <p:nvSpPr>
          <p:cNvPr id="29" name="pole tekstowe 28">
            <a:extLst>
              <a:ext uri="{FF2B5EF4-FFF2-40B4-BE49-F238E27FC236}">
                <a16:creationId xmlns:a16="http://schemas.microsoft.com/office/drawing/2014/main" id="{61BD6DF8-51A3-47CE-90BB-E2AEFB84153B}"/>
              </a:ext>
            </a:extLst>
          </p:cNvPr>
          <p:cNvSpPr txBox="1"/>
          <p:nvPr/>
        </p:nvSpPr>
        <p:spPr>
          <a:xfrm>
            <a:off x="5451388" y="2330582"/>
            <a:ext cx="50012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1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188</a:t>
            </a:r>
          </a:p>
        </p:txBody>
      </p:sp>
      <p:grpSp>
        <p:nvGrpSpPr>
          <p:cNvPr id="9" name="Grupa 8">
            <a:extLst>
              <a:ext uri="{FF2B5EF4-FFF2-40B4-BE49-F238E27FC236}">
                <a16:creationId xmlns:a16="http://schemas.microsoft.com/office/drawing/2014/main" id="{C0739F8F-379C-41BE-A0B3-81512105FD03}"/>
              </a:ext>
            </a:extLst>
          </p:cNvPr>
          <p:cNvGrpSpPr/>
          <p:nvPr/>
        </p:nvGrpSpPr>
        <p:grpSpPr>
          <a:xfrm>
            <a:off x="-124426" y="-9525"/>
            <a:ext cx="9276918" cy="6867525"/>
            <a:chOff x="-124427" y="-4763"/>
            <a:chExt cx="9276918" cy="6867525"/>
          </a:xfrm>
        </p:grpSpPr>
        <p:pic>
          <p:nvPicPr>
            <p:cNvPr id="4" name="Obraz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-1" y="891"/>
              <a:ext cx="9144000" cy="6858595"/>
            </a:xfrm>
            <a:prstGeom prst="rect">
              <a:avLst/>
            </a:prstGeom>
          </p:spPr>
        </p:pic>
        <p:cxnSp>
          <p:nvCxnSpPr>
            <p:cNvPr id="10" name="Łącznik prosty 9">
              <a:extLst>
                <a:ext uri="{FF2B5EF4-FFF2-40B4-BE49-F238E27FC236}">
                  <a16:creationId xmlns:a16="http://schemas.microsoft.com/office/drawing/2014/main" id="{190F8422-CBEB-286A-22A2-412549D5E617}"/>
                </a:ext>
              </a:extLst>
            </p:cNvPr>
            <p:cNvCxnSpPr/>
            <p:nvPr/>
          </p:nvCxnSpPr>
          <p:spPr>
            <a:xfrm flipV="1">
              <a:off x="354143" y="1256182"/>
              <a:ext cx="1088035" cy="1371"/>
            </a:xfrm>
            <a:prstGeom prst="line">
              <a:avLst/>
            </a:prstGeom>
            <a:ln w="952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" name="Prostokąt 4">
              <a:extLst>
                <a:ext uri="{FF2B5EF4-FFF2-40B4-BE49-F238E27FC236}">
                  <a16:creationId xmlns:a16="http://schemas.microsoft.com/office/drawing/2014/main" id="{8CCFAB9F-945B-464D-85CB-89676E52CD45}"/>
                </a:ext>
              </a:extLst>
            </p:cNvPr>
            <p:cNvSpPr/>
            <p:nvPr/>
          </p:nvSpPr>
          <p:spPr>
            <a:xfrm>
              <a:off x="-124427" y="957741"/>
              <a:ext cx="1929404" cy="29238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pl-PL" sz="1300" b="1" dirty="0">
                  <a:solidFill>
                    <a:schemeClr val="bg1"/>
                  </a:solidFill>
                  <a:latin typeface="Adelle Sans Devanagari Extrabol" panose="02000503000000020004" pitchFamily="2" charset="-78"/>
                  <a:cs typeface="Adelle Sans Devanagari Extrabol" panose="02000503000000020004" pitchFamily="2" charset="-78"/>
                </a:rPr>
                <a:t>PROFILAKTYKA</a:t>
              </a:r>
            </a:p>
          </p:txBody>
        </p:sp>
        <p:sp>
          <p:nvSpPr>
            <p:cNvPr id="30" name="Dowolny kształt 5">
              <a:extLst>
                <a:ext uri="{FF2B5EF4-FFF2-40B4-BE49-F238E27FC236}">
                  <a16:creationId xmlns:a16="http://schemas.microsoft.com/office/drawing/2014/main" id="{E2FC3AA2-7A6D-4D31-910F-88F49C5AAAEC}"/>
                </a:ext>
              </a:extLst>
            </p:cNvPr>
            <p:cNvSpPr/>
            <p:nvPr/>
          </p:nvSpPr>
          <p:spPr>
            <a:xfrm>
              <a:off x="1634183" y="-4763"/>
              <a:ext cx="7518308" cy="6867525"/>
            </a:xfrm>
            <a:custGeom>
              <a:avLst/>
              <a:gdLst>
                <a:gd name="connsiteX0" fmla="*/ 3116297 w 9212297"/>
                <a:gd name="connsiteY0" fmla="*/ 0 h 6903719"/>
                <a:gd name="connsiteX1" fmla="*/ 9212297 w 9212297"/>
                <a:gd name="connsiteY1" fmla="*/ 0 h 6903719"/>
                <a:gd name="connsiteX2" fmla="*/ 9212297 w 9212297"/>
                <a:gd name="connsiteY2" fmla="*/ 6903717 h 6903719"/>
                <a:gd name="connsiteX3" fmla="*/ 7356000 w 9212297"/>
                <a:gd name="connsiteY3" fmla="*/ 6903717 h 6903719"/>
                <a:gd name="connsiteX4" fmla="*/ 7356000 w 9212297"/>
                <a:gd name="connsiteY4" fmla="*/ 6903719 h 6903719"/>
                <a:gd name="connsiteX5" fmla="*/ 1260000 w 9212297"/>
                <a:gd name="connsiteY5" fmla="*/ 6903719 h 6903719"/>
                <a:gd name="connsiteX6" fmla="*/ 1260000 w 9212297"/>
                <a:gd name="connsiteY6" fmla="*/ 4720259 h 6903719"/>
                <a:gd name="connsiteX7" fmla="*/ 0 w 9212297"/>
                <a:gd name="connsiteY7" fmla="*/ 3451860 h 6903719"/>
                <a:gd name="connsiteX8" fmla="*/ 1260000 w 9212297"/>
                <a:gd name="connsiteY8" fmla="*/ 2183460 h 6903719"/>
                <a:gd name="connsiteX9" fmla="*/ 1260000 w 9212297"/>
                <a:gd name="connsiteY9" fmla="*/ 2 h 6903719"/>
                <a:gd name="connsiteX10" fmla="*/ 3116297 w 9212297"/>
                <a:gd name="connsiteY10" fmla="*/ 2 h 6903719"/>
                <a:gd name="connsiteX0" fmla="*/ 2907608 w 9003608"/>
                <a:gd name="connsiteY0" fmla="*/ 0 h 6903719"/>
                <a:gd name="connsiteX1" fmla="*/ 9003608 w 9003608"/>
                <a:gd name="connsiteY1" fmla="*/ 0 h 6903719"/>
                <a:gd name="connsiteX2" fmla="*/ 9003608 w 9003608"/>
                <a:gd name="connsiteY2" fmla="*/ 6903717 h 6903719"/>
                <a:gd name="connsiteX3" fmla="*/ 7147311 w 9003608"/>
                <a:gd name="connsiteY3" fmla="*/ 6903717 h 6903719"/>
                <a:gd name="connsiteX4" fmla="*/ 7147311 w 9003608"/>
                <a:gd name="connsiteY4" fmla="*/ 6903719 h 6903719"/>
                <a:gd name="connsiteX5" fmla="*/ 1051311 w 9003608"/>
                <a:gd name="connsiteY5" fmla="*/ 6903719 h 6903719"/>
                <a:gd name="connsiteX6" fmla="*/ 1051311 w 9003608"/>
                <a:gd name="connsiteY6" fmla="*/ 4720259 h 6903719"/>
                <a:gd name="connsiteX7" fmla="*/ 0 w 9003608"/>
                <a:gd name="connsiteY7" fmla="*/ 3382201 h 6903719"/>
                <a:gd name="connsiteX8" fmla="*/ 1051311 w 9003608"/>
                <a:gd name="connsiteY8" fmla="*/ 2183460 h 6903719"/>
                <a:gd name="connsiteX9" fmla="*/ 1051311 w 9003608"/>
                <a:gd name="connsiteY9" fmla="*/ 2 h 6903719"/>
                <a:gd name="connsiteX10" fmla="*/ 2907608 w 9003608"/>
                <a:gd name="connsiteY10" fmla="*/ 2 h 6903719"/>
                <a:gd name="connsiteX11" fmla="*/ 2907608 w 9003608"/>
                <a:gd name="connsiteY11" fmla="*/ 0 h 6903719"/>
                <a:gd name="connsiteX0" fmla="*/ 2907905 w 9003905"/>
                <a:gd name="connsiteY0" fmla="*/ 0 h 6903719"/>
                <a:gd name="connsiteX1" fmla="*/ 9003905 w 9003905"/>
                <a:gd name="connsiteY1" fmla="*/ 0 h 6903719"/>
                <a:gd name="connsiteX2" fmla="*/ 9003905 w 9003905"/>
                <a:gd name="connsiteY2" fmla="*/ 6903717 h 6903719"/>
                <a:gd name="connsiteX3" fmla="*/ 7147608 w 9003905"/>
                <a:gd name="connsiteY3" fmla="*/ 6903717 h 6903719"/>
                <a:gd name="connsiteX4" fmla="*/ 7147608 w 9003905"/>
                <a:gd name="connsiteY4" fmla="*/ 6903719 h 6903719"/>
                <a:gd name="connsiteX5" fmla="*/ 1051608 w 9003905"/>
                <a:gd name="connsiteY5" fmla="*/ 6903719 h 6903719"/>
                <a:gd name="connsiteX6" fmla="*/ 1051608 w 9003905"/>
                <a:gd name="connsiteY6" fmla="*/ 4720259 h 6903719"/>
                <a:gd name="connsiteX7" fmla="*/ 297 w 9003905"/>
                <a:gd name="connsiteY7" fmla="*/ 3382201 h 6903719"/>
                <a:gd name="connsiteX8" fmla="*/ 1051608 w 9003905"/>
                <a:gd name="connsiteY8" fmla="*/ 2183460 h 6903719"/>
                <a:gd name="connsiteX9" fmla="*/ 1051608 w 9003905"/>
                <a:gd name="connsiteY9" fmla="*/ 2 h 6903719"/>
                <a:gd name="connsiteX10" fmla="*/ 2907905 w 9003905"/>
                <a:gd name="connsiteY10" fmla="*/ 2 h 6903719"/>
                <a:gd name="connsiteX11" fmla="*/ 2907905 w 9003905"/>
                <a:gd name="connsiteY11" fmla="*/ 0 h 6903719"/>
                <a:gd name="connsiteX0" fmla="*/ 1856298 w 7952298"/>
                <a:gd name="connsiteY0" fmla="*/ 0 h 6903719"/>
                <a:gd name="connsiteX1" fmla="*/ 7952298 w 7952298"/>
                <a:gd name="connsiteY1" fmla="*/ 0 h 6903719"/>
                <a:gd name="connsiteX2" fmla="*/ 7952298 w 7952298"/>
                <a:gd name="connsiteY2" fmla="*/ 6903717 h 6903719"/>
                <a:gd name="connsiteX3" fmla="*/ 6096001 w 7952298"/>
                <a:gd name="connsiteY3" fmla="*/ 6903717 h 6903719"/>
                <a:gd name="connsiteX4" fmla="*/ 6096001 w 7952298"/>
                <a:gd name="connsiteY4" fmla="*/ 6903719 h 6903719"/>
                <a:gd name="connsiteX5" fmla="*/ 1 w 7952298"/>
                <a:gd name="connsiteY5" fmla="*/ 6903719 h 6903719"/>
                <a:gd name="connsiteX6" fmla="*/ 1 w 7952298"/>
                <a:gd name="connsiteY6" fmla="*/ 4720259 h 6903719"/>
                <a:gd name="connsiteX7" fmla="*/ 1 w 7952298"/>
                <a:gd name="connsiteY7" fmla="*/ 2183460 h 6903719"/>
                <a:gd name="connsiteX8" fmla="*/ 1 w 7952298"/>
                <a:gd name="connsiteY8" fmla="*/ 2 h 6903719"/>
                <a:gd name="connsiteX9" fmla="*/ 1856298 w 7952298"/>
                <a:gd name="connsiteY9" fmla="*/ 2 h 6903719"/>
                <a:gd name="connsiteX10" fmla="*/ 1856298 w 7952298"/>
                <a:gd name="connsiteY10" fmla="*/ 0 h 6903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7952298" h="6903719">
                  <a:moveTo>
                    <a:pt x="1856298" y="0"/>
                  </a:moveTo>
                  <a:lnTo>
                    <a:pt x="7952298" y="0"/>
                  </a:lnTo>
                  <a:lnTo>
                    <a:pt x="7952298" y="6903717"/>
                  </a:lnTo>
                  <a:lnTo>
                    <a:pt x="6096001" y="6903717"/>
                  </a:lnTo>
                  <a:lnTo>
                    <a:pt x="6096001" y="6903719"/>
                  </a:lnTo>
                  <a:lnTo>
                    <a:pt x="1" y="6903719"/>
                  </a:lnTo>
                  <a:lnTo>
                    <a:pt x="1" y="4720259"/>
                  </a:lnTo>
                  <a:lnTo>
                    <a:pt x="1" y="2183460"/>
                  </a:lnTo>
                  <a:lnTo>
                    <a:pt x="1" y="2"/>
                  </a:lnTo>
                  <a:lnTo>
                    <a:pt x="1856298" y="2"/>
                  </a:lnTo>
                  <a:lnTo>
                    <a:pt x="1856298" y="0"/>
                  </a:lnTo>
                  <a:close/>
                </a:path>
              </a:pathLst>
            </a:custGeom>
            <a:pattFill prst="openDmnd">
              <a:fgClr>
                <a:schemeClr val="bg2"/>
              </a:fgClr>
              <a:bgClr>
                <a:schemeClr val="bg1"/>
              </a:bgClr>
            </a:pattFill>
            <a:ln>
              <a:noFill/>
            </a:ln>
            <a:effectLst>
              <a:outerShdw blurRad="50800" dist="38100" dir="10800000" algn="r" rotWithShape="0">
                <a:schemeClr val="bg1">
                  <a:alpha val="40000"/>
                </a:scheme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just"/>
              <a:endParaRPr lang="pl-PL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just"/>
              <a:endParaRPr lang="pl-PL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just"/>
              <a:endParaRPr lang="pl-PL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just"/>
              <a:endParaRPr lang="pl-PL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just"/>
              <a:endParaRPr lang="pl-PL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just"/>
              <a:endParaRPr lang="pl-PL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just"/>
              <a:endParaRPr lang="pl-PL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just"/>
              <a:endParaRPr lang="pl-PL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marL="285750" indent="-285750" algn="just">
                <a:buFontTx/>
                <a:buChar char="-"/>
              </a:pPr>
              <a:endParaRPr lang="pl-PL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marL="285750" indent="-285750" algn="just">
                <a:buFontTx/>
                <a:buChar char="-"/>
              </a:pPr>
              <a:endParaRPr lang="pl-PL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just"/>
              <a:endParaRPr lang="pl-PL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marL="285750" indent="-285750" algn="just">
                <a:buFontTx/>
                <a:buChar char="-"/>
              </a:pPr>
              <a:endParaRPr lang="pl-PL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marL="285750" indent="-285750" algn="just">
                <a:buFontTx/>
                <a:buChar char="-"/>
              </a:pPr>
              <a:endParaRPr lang="pl-PL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marL="285750" indent="-285750" algn="just">
                <a:buFontTx/>
                <a:buChar char="-"/>
              </a:pPr>
              <a:endParaRPr lang="pl-PL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just"/>
              <a:endParaRPr lang="pl-PL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just"/>
              <a:endParaRPr lang="pl-PL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just"/>
              <a:endParaRPr lang="pl-PL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just"/>
              <a:endParaRPr lang="pl-PL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just"/>
              <a:endParaRPr lang="pl-PL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just"/>
              <a:endParaRPr lang="pl-PL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just"/>
              <a:endParaRPr lang="pl-PL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just"/>
              <a:endParaRPr lang="pl-PL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just"/>
              <a:endParaRPr lang="pl-PL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just"/>
              <a:endParaRPr lang="pl-PL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just"/>
              <a:endParaRPr lang="pl-PL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pSp>
          <p:nvGrpSpPr>
            <p:cNvPr id="20" name="Grupa 19">
              <a:extLst>
                <a:ext uri="{FF2B5EF4-FFF2-40B4-BE49-F238E27FC236}">
                  <a16:creationId xmlns:a16="http://schemas.microsoft.com/office/drawing/2014/main" id="{6F002851-D0D5-46CF-9CC2-BBC96D4B98AC}"/>
                </a:ext>
              </a:extLst>
            </p:cNvPr>
            <p:cNvGrpSpPr/>
            <p:nvPr/>
          </p:nvGrpSpPr>
          <p:grpSpPr>
            <a:xfrm>
              <a:off x="0" y="5192713"/>
              <a:ext cx="1632421" cy="1655762"/>
              <a:chOff x="16926" y="4344326"/>
              <a:chExt cx="2001943" cy="2011097"/>
            </a:xfrm>
          </p:grpSpPr>
          <p:sp>
            <p:nvSpPr>
              <p:cNvPr id="21" name="Owal 20">
                <a:extLst>
                  <a:ext uri="{FF2B5EF4-FFF2-40B4-BE49-F238E27FC236}">
                    <a16:creationId xmlns:a16="http://schemas.microsoft.com/office/drawing/2014/main" id="{522B4302-908C-4A96-BBB1-F287D92E83D7}"/>
                  </a:ext>
                </a:extLst>
              </p:cNvPr>
              <p:cNvSpPr/>
              <p:nvPr/>
            </p:nvSpPr>
            <p:spPr>
              <a:xfrm>
                <a:off x="16926" y="4344326"/>
                <a:ext cx="2001943" cy="2011097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l-PL" sz="1350"/>
              </a:p>
            </p:txBody>
          </p:sp>
          <p:pic>
            <p:nvPicPr>
              <p:cNvPr id="22" name="Obraz 21">
                <a:extLst>
                  <a:ext uri="{FF2B5EF4-FFF2-40B4-BE49-F238E27FC236}">
                    <a16:creationId xmlns:a16="http://schemas.microsoft.com/office/drawing/2014/main" id="{FE4FF26D-0C96-4F79-9BF7-BFDE469863C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65053" y="4435259"/>
                <a:ext cx="1896527" cy="1851055"/>
              </a:xfrm>
              <a:prstGeom prst="rect">
                <a:avLst/>
              </a:prstGeom>
            </p:spPr>
          </p:pic>
        </p:grpSp>
      </p:grpSp>
      <p:sp>
        <p:nvSpPr>
          <p:cNvPr id="24" name="pole tekstowe 23">
            <a:extLst>
              <a:ext uri="{FF2B5EF4-FFF2-40B4-BE49-F238E27FC236}">
                <a16:creationId xmlns:a16="http://schemas.microsoft.com/office/drawing/2014/main" id="{3F867072-08BF-4ECE-9F7B-B89D82F4373B}"/>
              </a:ext>
            </a:extLst>
          </p:cNvPr>
          <p:cNvSpPr txBox="1"/>
          <p:nvPr/>
        </p:nvSpPr>
        <p:spPr>
          <a:xfrm>
            <a:off x="1710923" y="226503"/>
            <a:ext cx="7104651" cy="56938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 2022 roku utworzono nieetatowy Zespół ds. zapobiegania cyberprzestępczości. </a:t>
            </a:r>
          </a:p>
          <a:p>
            <a:pPr algn="just"/>
            <a:endParaRPr lang="pl-PL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pl-PL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pl-PL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pl-PL" dirty="0">
                <a:latin typeface="Times New Roman" panose="02020603050405020304" pitchFamily="18" charset="0"/>
                <a:cs typeface="Times New Roman" panose="02020603050405020304" pitchFamily="18" charset="0"/>
              </a:rPr>
              <a:t>Współpraca krajowa i międzynarodowa;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pl-PL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pl-PL" dirty="0">
                <a:latin typeface="Times New Roman" panose="02020603050405020304" pitchFamily="18" charset="0"/>
                <a:cs typeface="Times New Roman" panose="02020603050405020304" pitchFamily="18" charset="0"/>
              </a:rPr>
              <a:t>Dostosowywanie aktywności profilaktycznej do aktualnych trendów      i zmian zjawiska cyberprzestępczości;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pl-PL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pl-PL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Przygotowywanie i publikacja na stronie internetowej CBZC                         i w social mediach materiałów z zakresu profilaktyki;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pl-PL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pl-PL" dirty="0">
                <a:latin typeface="Times New Roman" panose="02020603050405020304" pitchFamily="18" charset="0"/>
                <a:cs typeface="Times New Roman" panose="02020603050405020304" pitchFamily="18" charset="0"/>
              </a:rPr>
              <a:t>Upowszechnianie dobrych praktyk w zakresie korzystania                          z systemów informatycznych, systemów teleinformatycznych lub sieci teleinformatycznych;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pl-PL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pl-PL" dirty="0">
                <a:latin typeface="Times New Roman" panose="02020603050405020304" pitchFamily="18" charset="0"/>
                <a:cs typeface="Times New Roman" panose="02020603050405020304" pitchFamily="18" charset="0"/>
              </a:rPr>
              <a:t>Podnoszenie świadomości społeczeństwa w kontekście ewentualnych konsekwencji prawnych oraz psychologicznych wynikających                          z popełnienia czynu zabronionego w cyberprzestrzeni.</a:t>
            </a:r>
          </a:p>
        </p:txBody>
      </p:sp>
    </p:spTree>
    <p:extLst>
      <p:ext uri="{BB962C8B-B14F-4D97-AF65-F5344CB8AC3E}">
        <p14:creationId xmlns:p14="http://schemas.microsoft.com/office/powerpoint/2010/main" val="293795775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Prostokąt 6">
            <a:extLst>
              <a:ext uri="{FF2B5EF4-FFF2-40B4-BE49-F238E27FC236}">
                <a16:creationId xmlns:a16="http://schemas.microsoft.com/office/drawing/2014/main" id="{9E19630C-5A45-4CF0-8CEE-A093CE843A4E}"/>
              </a:ext>
            </a:extLst>
          </p:cNvPr>
          <p:cNvSpPr/>
          <p:nvPr/>
        </p:nvSpPr>
        <p:spPr>
          <a:xfrm>
            <a:off x="-212088" y="1040468"/>
            <a:ext cx="174407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en-GB" b="1" dirty="0">
              <a:solidFill>
                <a:schemeClr val="accent2"/>
              </a:solidFill>
              <a:latin typeface="Adelle Sans Devanagari Extrabol" panose="02000503000000020004" pitchFamily="2" charset="-78"/>
              <a:cs typeface="Adelle Sans Devanagari Extrabol" panose="02000503000000020004" pitchFamily="2" charset="-78"/>
            </a:endParaRPr>
          </a:p>
        </p:txBody>
      </p:sp>
      <p:sp>
        <p:nvSpPr>
          <p:cNvPr id="27" name="pole tekstowe 26">
            <a:extLst>
              <a:ext uri="{FF2B5EF4-FFF2-40B4-BE49-F238E27FC236}">
                <a16:creationId xmlns:a16="http://schemas.microsoft.com/office/drawing/2014/main" id="{21718B0D-C647-409A-BD4D-11930F87EFCC}"/>
              </a:ext>
            </a:extLst>
          </p:cNvPr>
          <p:cNvSpPr txBox="1"/>
          <p:nvPr/>
        </p:nvSpPr>
        <p:spPr>
          <a:xfrm>
            <a:off x="3996313" y="2734145"/>
            <a:ext cx="48865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1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175</a:t>
            </a:r>
          </a:p>
        </p:txBody>
      </p:sp>
      <p:sp>
        <p:nvSpPr>
          <p:cNvPr id="28" name="pole tekstowe 27">
            <a:extLst>
              <a:ext uri="{FF2B5EF4-FFF2-40B4-BE49-F238E27FC236}">
                <a16:creationId xmlns:a16="http://schemas.microsoft.com/office/drawing/2014/main" id="{AF434F87-A3B0-475A-BF4C-C8445D2456D9}"/>
              </a:ext>
            </a:extLst>
          </p:cNvPr>
          <p:cNvSpPr txBox="1"/>
          <p:nvPr/>
        </p:nvSpPr>
        <p:spPr>
          <a:xfrm>
            <a:off x="3209827" y="4717780"/>
            <a:ext cx="62159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1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39</a:t>
            </a:r>
          </a:p>
        </p:txBody>
      </p:sp>
      <p:sp>
        <p:nvSpPr>
          <p:cNvPr id="29" name="pole tekstowe 28">
            <a:extLst>
              <a:ext uri="{FF2B5EF4-FFF2-40B4-BE49-F238E27FC236}">
                <a16:creationId xmlns:a16="http://schemas.microsoft.com/office/drawing/2014/main" id="{61BD6DF8-51A3-47CE-90BB-E2AEFB84153B}"/>
              </a:ext>
            </a:extLst>
          </p:cNvPr>
          <p:cNvSpPr txBox="1"/>
          <p:nvPr/>
        </p:nvSpPr>
        <p:spPr>
          <a:xfrm>
            <a:off x="5451388" y="2330582"/>
            <a:ext cx="50012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1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188</a:t>
            </a:r>
          </a:p>
        </p:txBody>
      </p:sp>
      <p:grpSp>
        <p:nvGrpSpPr>
          <p:cNvPr id="8" name="Grupa 7">
            <a:extLst>
              <a:ext uri="{FF2B5EF4-FFF2-40B4-BE49-F238E27FC236}">
                <a16:creationId xmlns:a16="http://schemas.microsoft.com/office/drawing/2014/main" id="{9FF3D489-FC72-46D6-A178-874CCCEB55DE}"/>
              </a:ext>
            </a:extLst>
          </p:cNvPr>
          <p:cNvGrpSpPr/>
          <p:nvPr/>
        </p:nvGrpSpPr>
        <p:grpSpPr>
          <a:xfrm>
            <a:off x="-124427" y="-10120"/>
            <a:ext cx="9275156" cy="6858595"/>
            <a:chOff x="-124427" y="-10120"/>
            <a:chExt cx="9275156" cy="6858595"/>
          </a:xfrm>
        </p:grpSpPr>
        <p:pic>
          <p:nvPicPr>
            <p:cNvPr id="4" name="Obraz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-10120"/>
              <a:ext cx="9144000" cy="6858595"/>
            </a:xfrm>
            <a:prstGeom prst="rect">
              <a:avLst/>
            </a:prstGeom>
          </p:spPr>
        </p:pic>
        <p:cxnSp>
          <p:nvCxnSpPr>
            <p:cNvPr id="10" name="Łącznik prosty 9">
              <a:extLst>
                <a:ext uri="{FF2B5EF4-FFF2-40B4-BE49-F238E27FC236}">
                  <a16:creationId xmlns:a16="http://schemas.microsoft.com/office/drawing/2014/main" id="{190F8422-CBEB-286A-22A2-412549D5E617}"/>
                </a:ext>
              </a:extLst>
            </p:cNvPr>
            <p:cNvCxnSpPr/>
            <p:nvPr/>
          </p:nvCxnSpPr>
          <p:spPr>
            <a:xfrm flipV="1">
              <a:off x="354143" y="1256182"/>
              <a:ext cx="1088035" cy="1371"/>
            </a:xfrm>
            <a:prstGeom prst="line">
              <a:avLst/>
            </a:prstGeom>
            <a:ln w="952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" name="Prostokąt 4">
              <a:extLst>
                <a:ext uri="{FF2B5EF4-FFF2-40B4-BE49-F238E27FC236}">
                  <a16:creationId xmlns:a16="http://schemas.microsoft.com/office/drawing/2014/main" id="{8CCFAB9F-945B-464D-85CB-89676E52CD45}"/>
                </a:ext>
              </a:extLst>
            </p:cNvPr>
            <p:cNvSpPr/>
            <p:nvPr/>
          </p:nvSpPr>
          <p:spPr>
            <a:xfrm>
              <a:off x="-124427" y="957741"/>
              <a:ext cx="1929404" cy="29238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pl-PL" sz="1300" b="1" dirty="0">
                  <a:solidFill>
                    <a:schemeClr val="bg1"/>
                  </a:solidFill>
                  <a:latin typeface="Adelle Sans Devanagari Extrabol" panose="02000503000000020004" pitchFamily="2" charset="-78"/>
                  <a:cs typeface="Adelle Sans Devanagari Extrabol" panose="02000503000000020004" pitchFamily="2" charset="-78"/>
                </a:rPr>
                <a:t>STRATEGIA</a:t>
              </a:r>
            </a:p>
          </p:txBody>
        </p:sp>
        <p:sp>
          <p:nvSpPr>
            <p:cNvPr id="30" name="Dowolny kształt 5">
              <a:extLst>
                <a:ext uri="{FF2B5EF4-FFF2-40B4-BE49-F238E27FC236}">
                  <a16:creationId xmlns:a16="http://schemas.microsoft.com/office/drawing/2014/main" id="{E2FC3AA2-7A6D-4D31-910F-88F49C5AAAEC}"/>
                </a:ext>
              </a:extLst>
            </p:cNvPr>
            <p:cNvSpPr/>
            <p:nvPr/>
          </p:nvSpPr>
          <p:spPr>
            <a:xfrm>
              <a:off x="1632421" y="-9525"/>
              <a:ext cx="7518308" cy="6858000"/>
            </a:xfrm>
            <a:custGeom>
              <a:avLst/>
              <a:gdLst>
                <a:gd name="connsiteX0" fmla="*/ 3116297 w 9212297"/>
                <a:gd name="connsiteY0" fmla="*/ 0 h 6903719"/>
                <a:gd name="connsiteX1" fmla="*/ 9212297 w 9212297"/>
                <a:gd name="connsiteY1" fmla="*/ 0 h 6903719"/>
                <a:gd name="connsiteX2" fmla="*/ 9212297 w 9212297"/>
                <a:gd name="connsiteY2" fmla="*/ 6903717 h 6903719"/>
                <a:gd name="connsiteX3" fmla="*/ 7356000 w 9212297"/>
                <a:gd name="connsiteY3" fmla="*/ 6903717 h 6903719"/>
                <a:gd name="connsiteX4" fmla="*/ 7356000 w 9212297"/>
                <a:gd name="connsiteY4" fmla="*/ 6903719 h 6903719"/>
                <a:gd name="connsiteX5" fmla="*/ 1260000 w 9212297"/>
                <a:gd name="connsiteY5" fmla="*/ 6903719 h 6903719"/>
                <a:gd name="connsiteX6" fmla="*/ 1260000 w 9212297"/>
                <a:gd name="connsiteY6" fmla="*/ 4720259 h 6903719"/>
                <a:gd name="connsiteX7" fmla="*/ 0 w 9212297"/>
                <a:gd name="connsiteY7" fmla="*/ 3451860 h 6903719"/>
                <a:gd name="connsiteX8" fmla="*/ 1260000 w 9212297"/>
                <a:gd name="connsiteY8" fmla="*/ 2183460 h 6903719"/>
                <a:gd name="connsiteX9" fmla="*/ 1260000 w 9212297"/>
                <a:gd name="connsiteY9" fmla="*/ 2 h 6903719"/>
                <a:gd name="connsiteX10" fmla="*/ 3116297 w 9212297"/>
                <a:gd name="connsiteY10" fmla="*/ 2 h 6903719"/>
                <a:gd name="connsiteX0" fmla="*/ 2907608 w 9003608"/>
                <a:gd name="connsiteY0" fmla="*/ 0 h 6903719"/>
                <a:gd name="connsiteX1" fmla="*/ 9003608 w 9003608"/>
                <a:gd name="connsiteY1" fmla="*/ 0 h 6903719"/>
                <a:gd name="connsiteX2" fmla="*/ 9003608 w 9003608"/>
                <a:gd name="connsiteY2" fmla="*/ 6903717 h 6903719"/>
                <a:gd name="connsiteX3" fmla="*/ 7147311 w 9003608"/>
                <a:gd name="connsiteY3" fmla="*/ 6903717 h 6903719"/>
                <a:gd name="connsiteX4" fmla="*/ 7147311 w 9003608"/>
                <a:gd name="connsiteY4" fmla="*/ 6903719 h 6903719"/>
                <a:gd name="connsiteX5" fmla="*/ 1051311 w 9003608"/>
                <a:gd name="connsiteY5" fmla="*/ 6903719 h 6903719"/>
                <a:gd name="connsiteX6" fmla="*/ 1051311 w 9003608"/>
                <a:gd name="connsiteY6" fmla="*/ 4720259 h 6903719"/>
                <a:gd name="connsiteX7" fmla="*/ 0 w 9003608"/>
                <a:gd name="connsiteY7" fmla="*/ 3382201 h 6903719"/>
                <a:gd name="connsiteX8" fmla="*/ 1051311 w 9003608"/>
                <a:gd name="connsiteY8" fmla="*/ 2183460 h 6903719"/>
                <a:gd name="connsiteX9" fmla="*/ 1051311 w 9003608"/>
                <a:gd name="connsiteY9" fmla="*/ 2 h 6903719"/>
                <a:gd name="connsiteX10" fmla="*/ 2907608 w 9003608"/>
                <a:gd name="connsiteY10" fmla="*/ 2 h 6903719"/>
                <a:gd name="connsiteX11" fmla="*/ 2907608 w 9003608"/>
                <a:gd name="connsiteY11" fmla="*/ 0 h 6903719"/>
                <a:gd name="connsiteX0" fmla="*/ 2907905 w 9003905"/>
                <a:gd name="connsiteY0" fmla="*/ 0 h 6903719"/>
                <a:gd name="connsiteX1" fmla="*/ 9003905 w 9003905"/>
                <a:gd name="connsiteY1" fmla="*/ 0 h 6903719"/>
                <a:gd name="connsiteX2" fmla="*/ 9003905 w 9003905"/>
                <a:gd name="connsiteY2" fmla="*/ 6903717 h 6903719"/>
                <a:gd name="connsiteX3" fmla="*/ 7147608 w 9003905"/>
                <a:gd name="connsiteY3" fmla="*/ 6903717 h 6903719"/>
                <a:gd name="connsiteX4" fmla="*/ 7147608 w 9003905"/>
                <a:gd name="connsiteY4" fmla="*/ 6903719 h 6903719"/>
                <a:gd name="connsiteX5" fmla="*/ 1051608 w 9003905"/>
                <a:gd name="connsiteY5" fmla="*/ 6903719 h 6903719"/>
                <a:gd name="connsiteX6" fmla="*/ 1051608 w 9003905"/>
                <a:gd name="connsiteY6" fmla="*/ 4720259 h 6903719"/>
                <a:gd name="connsiteX7" fmla="*/ 297 w 9003905"/>
                <a:gd name="connsiteY7" fmla="*/ 3382201 h 6903719"/>
                <a:gd name="connsiteX8" fmla="*/ 1051608 w 9003905"/>
                <a:gd name="connsiteY8" fmla="*/ 2183460 h 6903719"/>
                <a:gd name="connsiteX9" fmla="*/ 1051608 w 9003905"/>
                <a:gd name="connsiteY9" fmla="*/ 2 h 6903719"/>
                <a:gd name="connsiteX10" fmla="*/ 2907905 w 9003905"/>
                <a:gd name="connsiteY10" fmla="*/ 2 h 6903719"/>
                <a:gd name="connsiteX11" fmla="*/ 2907905 w 9003905"/>
                <a:gd name="connsiteY11" fmla="*/ 0 h 6903719"/>
                <a:gd name="connsiteX0" fmla="*/ 1856298 w 7952298"/>
                <a:gd name="connsiteY0" fmla="*/ 0 h 6903719"/>
                <a:gd name="connsiteX1" fmla="*/ 7952298 w 7952298"/>
                <a:gd name="connsiteY1" fmla="*/ 0 h 6903719"/>
                <a:gd name="connsiteX2" fmla="*/ 7952298 w 7952298"/>
                <a:gd name="connsiteY2" fmla="*/ 6903717 h 6903719"/>
                <a:gd name="connsiteX3" fmla="*/ 6096001 w 7952298"/>
                <a:gd name="connsiteY3" fmla="*/ 6903717 h 6903719"/>
                <a:gd name="connsiteX4" fmla="*/ 6096001 w 7952298"/>
                <a:gd name="connsiteY4" fmla="*/ 6903719 h 6903719"/>
                <a:gd name="connsiteX5" fmla="*/ 1 w 7952298"/>
                <a:gd name="connsiteY5" fmla="*/ 6903719 h 6903719"/>
                <a:gd name="connsiteX6" fmla="*/ 1 w 7952298"/>
                <a:gd name="connsiteY6" fmla="*/ 4720259 h 6903719"/>
                <a:gd name="connsiteX7" fmla="*/ 1 w 7952298"/>
                <a:gd name="connsiteY7" fmla="*/ 2183460 h 6903719"/>
                <a:gd name="connsiteX8" fmla="*/ 1 w 7952298"/>
                <a:gd name="connsiteY8" fmla="*/ 2 h 6903719"/>
                <a:gd name="connsiteX9" fmla="*/ 1856298 w 7952298"/>
                <a:gd name="connsiteY9" fmla="*/ 2 h 6903719"/>
                <a:gd name="connsiteX10" fmla="*/ 1856298 w 7952298"/>
                <a:gd name="connsiteY10" fmla="*/ 0 h 6903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7952298" h="6903719">
                  <a:moveTo>
                    <a:pt x="1856298" y="0"/>
                  </a:moveTo>
                  <a:lnTo>
                    <a:pt x="7952298" y="0"/>
                  </a:lnTo>
                  <a:lnTo>
                    <a:pt x="7952298" y="6903717"/>
                  </a:lnTo>
                  <a:lnTo>
                    <a:pt x="6096001" y="6903717"/>
                  </a:lnTo>
                  <a:lnTo>
                    <a:pt x="6096001" y="6903719"/>
                  </a:lnTo>
                  <a:lnTo>
                    <a:pt x="1" y="6903719"/>
                  </a:lnTo>
                  <a:lnTo>
                    <a:pt x="1" y="4720259"/>
                  </a:lnTo>
                  <a:lnTo>
                    <a:pt x="1" y="2183460"/>
                  </a:lnTo>
                  <a:lnTo>
                    <a:pt x="1" y="2"/>
                  </a:lnTo>
                  <a:lnTo>
                    <a:pt x="1856298" y="2"/>
                  </a:lnTo>
                  <a:lnTo>
                    <a:pt x="1856298" y="0"/>
                  </a:lnTo>
                  <a:close/>
                </a:path>
              </a:pathLst>
            </a:custGeom>
            <a:pattFill prst="openDmnd">
              <a:fgClr>
                <a:schemeClr val="bg2"/>
              </a:fgClr>
              <a:bgClr>
                <a:schemeClr val="bg1"/>
              </a:bgClr>
            </a:pattFill>
            <a:ln>
              <a:noFill/>
            </a:ln>
            <a:effectLst>
              <a:outerShdw blurRad="50800" dist="38100" dir="10800000" algn="r" rotWithShape="0">
                <a:schemeClr val="bg1">
                  <a:alpha val="40000"/>
                </a:scheme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just"/>
              <a:endParaRPr lang="pl-PL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just"/>
              <a:endParaRPr lang="pl-PL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just"/>
              <a:endParaRPr lang="pl-PL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just"/>
              <a:endParaRPr lang="pl-PL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just"/>
              <a:endParaRPr lang="pl-PL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just"/>
              <a:endParaRPr lang="pl-PL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just"/>
              <a:endParaRPr lang="pl-PL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just"/>
              <a:endParaRPr lang="pl-PL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just"/>
              <a:endParaRPr lang="pl-PL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just"/>
              <a:endParaRPr lang="pl-PL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just"/>
              <a:endParaRPr lang="pl-PL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pSp>
          <p:nvGrpSpPr>
            <p:cNvPr id="15" name="Grupa 14">
              <a:extLst>
                <a:ext uri="{FF2B5EF4-FFF2-40B4-BE49-F238E27FC236}">
                  <a16:creationId xmlns:a16="http://schemas.microsoft.com/office/drawing/2014/main" id="{293622E3-193B-4F82-ABF7-B4C7D38564DE}"/>
                </a:ext>
              </a:extLst>
            </p:cNvPr>
            <p:cNvGrpSpPr/>
            <p:nvPr/>
          </p:nvGrpSpPr>
          <p:grpSpPr>
            <a:xfrm>
              <a:off x="0" y="5192713"/>
              <a:ext cx="1632421" cy="1655762"/>
              <a:chOff x="16926" y="4344326"/>
              <a:chExt cx="2001943" cy="2011097"/>
            </a:xfrm>
          </p:grpSpPr>
          <p:sp>
            <p:nvSpPr>
              <p:cNvPr id="16" name="Owal 15">
                <a:extLst>
                  <a:ext uri="{FF2B5EF4-FFF2-40B4-BE49-F238E27FC236}">
                    <a16:creationId xmlns:a16="http://schemas.microsoft.com/office/drawing/2014/main" id="{E6E9E6A4-1255-4C1C-B927-7DCF77E5B515}"/>
                  </a:ext>
                </a:extLst>
              </p:cNvPr>
              <p:cNvSpPr/>
              <p:nvPr/>
            </p:nvSpPr>
            <p:spPr>
              <a:xfrm>
                <a:off x="16926" y="4344326"/>
                <a:ext cx="2001943" cy="2011097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l-PL" sz="1350"/>
              </a:p>
            </p:txBody>
          </p:sp>
          <p:pic>
            <p:nvPicPr>
              <p:cNvPr id="20" name="Obraz 19">
                <a:extLst>
                  <a:ext uri="{FF2B5EF4-FFF2-40B4-BE49-F238E27FC236}">
                    <a16:creationId xmlns:a16="http://schemas.microsoft.com/office/drawing/2014/main" id="{FE5DCB0F-ABE6-4FFB-82BF-9BD5AF5CB0E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65054" y="4435259"/>
                <a:ext cx="1896527" cy="1851054"/>
              </a:xfrm>
              <a:prstGeom prst="rect">
                <a:avLst/>
              </a:prstGeom>
            </p:spPr>
          </p:pic>
        </p:grpSp>
        <p:pic>
          <p:nvPicPr>
            <p:cNvPr id="17" name="Obraz 16">
              <a:extLst>
                <a:ext uri="{FF2B5EF4-FFF2-40B4-BE49-F238E27FC236}">
                  <a16:creationId xmlns:a16="http://schemas.microsoft.com/office/drawing/2014/main" id="{9B8D8B22-E9D8-4970-8608-5ED0DA0B83A3}"/>
                </a:ext>
              </a:extLst>
            </p:cNvPr>
            <p:cNvPicPr/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88452" y="2330582"/>
              <a:ext cx="5925872" cy="3278142"/>
            </a:xfrm>
            <a:prstGeom prst="rect">
              <a:avLst/>
            </a:prstGeom>
            <a:noFill/>
          </p:spPr>
        </p:pic>
      </p:grpSp>
      <p:sp>
        <p:nvSpPr>
          <p:cNvPr id="18" name="pole tekstowe 17">
            <a:extLst>
              <a:ext uri="{FF2B5EF4-FFF2-40B4-BE49-F238E27FC236}">
                <a16:creationId xmlns:a16="http://schemas.microsoft.com/office/drawing/2014/main" id="{B8B0DB69-665A-48FA-A0BB-FCDA47AA544F}"/>
              </a:ext>
            </a:extLst>
          </p:cNvPr>
          <p:cNvSpPr txBox="1"/>
          <p:nvPr/>
        </p:nvSpPr>
        <p:spPr>
          <a:xfrm>
            <a:off x="1654267" y="803143"/>
            <a:ext cx="737978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 ramach funkcjonowania nieetatowego Zespołu ds. zapobiegania cyberprzestępczości opracowano strategię działań Biura                                       na lata 2024-2027. </a:t>
            </a:r>
          </a:p>
        </p:txBody>
      </p:sp>
    </p:spTree>
    <p:extLst>
      <p:ext uri="{BB962C8B-B14F-4D97-AF65-F5344CB8AC3E}">
        <p14:creationId xmlns:p14="http://schemas.microsoft.com/office/powerpoint/2010/main" val="352143543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Prostokąt 6">
            <a:extLst>
              <a:ext uri="{FF2B5EF4-FFF2-40B4-BE49-F238E27FC236}">
                <a16:creationId xmlns:a16="http://schemas.microsoft.com/office/drawing/2014/main" id="{9E19630C-5A45-4CF0-8CEE-A093CE843A4E}"/>
              </a:ext>
            </a:extLst>
          </p:cNvPr>
          <p:cNvSpPr/>
          <p:nvPr/>
        </p:nvSpPr>
        <p:spPr>
          <a:xfrm>
            <a:off x="-212088" y="1040468"/>
            <a:ext cx="174407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en-GB" b="1" dirty="0">
              <a:solidFill>
                <a:schemeClr val="accent2"/>
              </a:solidFill>
              <a:latin typeface="Adelle Sans Devanagari Extrabol" panose="02000503000000020004" pitchFamily="2" charset="-78"/>
              <a:cs typeface="Adelle Sans Devanagari Extrabol" panose="02000503000000020004" pitchFamily="2" charset="-78"/>
            </a:endParaRPr>
          </a:p>
        </p:txBody>
      </p:sp>
      <p:sp>
        <p:nvSpPr>
          <p:cNvPr id="27" name="pole tekstowe 26">
            <a:extLst>
              <a:ext uri="{FF2B5EF4-FFF2-40B4-BE49-F238E27FC236}">
                <a16:creationId xmlns:a16="http://schemas.microsoft.com/office/drawing/2014/main" id="{21718B0D-C647-409A-BD4D-11930F87EFCC}"/>
              </a:ext>
            </a:extLst>
          </p:cNvPr>
          <p:cNvSpPr txBox="1"/>
          <p:nvPr/>
        </p:nvSpPr>
        <p:spPr>
          <a:xfrm>
            <a:off x="3996313" y="2734145"/>
            <a:ext cx="48865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1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175</a:t>
            </a:r>
          </a:p>
        </p:txBody>
      </p:sp>
      <p:sp>
        <p:nvSpPr>
          <p:cNvPr id="28" name="pole tekstowe 27">
            <a:extLst>
              <a:ext uri="{FF2B5EF4-FFF2-40B4-BE49-F238E27FC236}">
                <a16:creationId xmlns:a16="http://schemas.microsoft.com/office/drawing/2014/main" id="{AF434F87-A3B0-475A-BF4C-C8445D2456D9}"/>
              </a:ext>
            </a:extLst>
          </p:cNvPr>
          <p:cNvSpPr txBox="1"/>
          <p:nvPr/>
        </p:nvSpPr>
        <p:spPr>
          <a:xfrm>
            <a:off x="3209827" y="4717780"/>
            <a:ext cx="62159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1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39</a:t>
            </a:r>
          </a:p>
        </p:txBody>
      </p:sp>
      <p:sp>
        <p:nvSpPr>
          <p:cNvPr id="29" name="pole tekstowe 28">
            <a:extLst>
              <a:ext uri="{FF2B5EF4-FFF2-40B4-BE49-F238E27FC236}">
                <a16:creationId xmlns:a16="http://schemas.microsoft.com/office/drawing/2014/main" id="{61BD6DF8-51A3-47CE-90BB-E2AEFB84153B}"/>
              </a:ext>
            </a:extLst>
          </p:cNvPr>
          <p:cNvSpPr txBox="1"/>
          <p:nvPr/>
        </p:nvSpPr>
        <p:spPr>
          <a:xfrm>
            <a:off x="5451388" y="2330582"/>
            <a:ext cx="50012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1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188</a:t>
            </a:r>
          </a:p>
        </p:txBody>
      </p:sp>
      <p:grpSp>
        <p:nvGrpSpPr>
          <p:cNvPr id="9" name="Grupa 8">
            <a:extLst>
              <a:ext uri="{FF2B5EF4-FFF2-40B4-BE49-F238E27FC236}">
                <a16:creationId xmlns:a16="http://schemas.microsoft.com/office/drawing/2014/main" id="{C0739F8F-379C-41BE-A0B3-81512105FD03}"/>
              </a:ext>
            </a:extLst>
          </p:cNvPr>
          <p:cNvGrpSpPr/>
          <p:nvPr/>
        </p:nvGrpSpPr>
        <p:grpSpPr>
          <a:xfrm>
            <a:off x="-153494" y="0"/>
            <a:ext cx="9297493" cy="6867525"/>
            <a:chOff x="-124427" y="-4763"/>
            <a:chExt cx="9276918" cy="6867525"/>
          </a:xfrm>
        </p:grpSpPr>
        <p:pic>
          <p:nvPicPr>
            <p:cNvPr id="4" name="Obraz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-1" y="891"/>
              <a:ext cx="9144000" cy="6858595"/>
            </a:xfrm>
            <a:prstGeom prst="rect">
              <a:avLst/>
            </a:prstGeom>
          </p:spPr>
        </p:pic>
        <p:cxnSp>
          <p:nvCxnSpPr>
            <p:cNvPr id="10" name="Łącznik prosty 9">
              <a:extLst>
                <a:ext uri="{FF2B5EF4-FFF2-40B4-BE49-F238E27FC236}">
                  <a16:creationId xmlns:a16="http://schemas.microsoft.com/office/drawing/2014/main" id="{190F8422-CBEB-286A-22A2-412549D5E617}"/>
                </a:ext>
              </a:extLst>
            </p:cNvPr>
            <p:cNvCxnSpPr/>
            <p:nvPr/>
          </p:nvCxnSpPr>
          <p:spPr>
            <a:xfrm flipV="1">
              <a:off x="354143" y="1256182"/>
              <a:ext cx="1088035" cy="1371"/>
            </a:xfrm>
            <a:prstGeom prst="line">
              <a:avLst/>
            </a:prstGeom>
            <a:ln w="952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" name="Prostokąt 4">
              <a:extLst>
                <a:ext uri="{FF2B5EF4-FFF2-40B4-BE49-F238E27FC236}">
                  <a16:creationId xmlns:a16="http://schemas.microsoft.com/office/drawing/2014/main" id="{8CCFAB9F-945B-464D-85CB-89676E52CD45}"/>
                </a:ext>
              </a:extLst>
            </p:cNvPr>
            <p:cNvSpPr/>
            <p:nvPr/>
          </p:nvSpPr>
          <p:spPr>
            <a:xfrm>
              <a:off x="-124427" y="957741"/>
              <a:ext cx="1929404" cy="29238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pl-PL" sz="1300" b="1" dirty="0">
                  <a:solidFill>
                    <a:schemeClr val="bg1"/>
                  </a:solidFill>
                  <a:latin typeface="Adelle Sans Devanagari Extrabol" panose="02000503000000020004" pitchFamily="2" charset="-78"/>
                  <a:cs typeface="Adelle Sans Devanagari Extrabol" panose="02000503000000020004" pitchFamily="2" charset="-78"/>
                </a:rPr>
                <a:t>PROFILAKTYKA</a:t>
              </a:r>
            </a:p>
          </p:txBody>
        </p:sp>
        <p:sp>
          <p:nvSpPr>
            <p:cNvPr id="30" name="Dowolny kształt 5">
              <a:extLst>
                <a:ext uri="{FF2B5EF4-FFF2-40B4-BE49-F238E27FC236}">
                  <a16:creationId xmlns:a16="http://schemas.microsoft.com/office/drawing/2014/main" id="{E2FC3AA2-7A6D-4D31-910F-88F49C5AAAEC}"/>
                </a:ext>
              </a:extLst>
            </p:cNvPr>
            <p:cNvSpPr/>
            <p:nvPr/>
          </p:nvSpPr>
          <p:spPr>
            <a:xfrm>
              <a:off x="1634183" y="-4763"/>
              <a:ext cx="7518308" cy="6867525"/>
            </a:xfrm>
            <a:custGeom>
              <a:avLst/>
              <a:gdLst>
                <a:gd name="connsiteX0" fmla="*/ 3116297 w 9212297"/>
                <a:gd name="connsiteY0" fmla="*/ 0 h 6903719"/>
                <a:gd name="connsiteX1" fmla="*/ 9212297 w 9212297"/>
                <a:gd name="connsiteY1" fmla="*/ 0 h 6903719"/>
                <a:gd name="connsiteX2" fmla="*/ 9212297 w 9212297"/>
                <a:gd name="connsiteY2" fmla="*/ 6903717 h 6903719"/>
                <a:gd name="connsiteX3" fmla="*/ 7356000 w 9212297"/>
                <a:gd name="connsiteY3" fmla="*/ 6903717 h 6903719"/>
                <a:gd name="connsiteX4" fmla="*/ 7356000 w 9212297"/>
                <a:gd name="connsiteY4" fmla="*/ 6903719 h 6903719"/>
                <a:gd name="connsiteX5" fmla="*/ 1260000 w 9212297"/>
                <a:gd name="connsiteY5" fmla="*/ 6903719 h 6903719"/>
                <a:gd name="connsiteX6" fmla="*/ 1260000 w 9212297"/>
                <a:gd name="connsiteY6" fmla="*/ 4720259 h 6903719"/>
                <a:gd name="connsiteX7" fmla="*/ 0 w 9212297"/>
                <a:gd name="connsiteY7" fmla="*/ 3451860 h 6903719"/>
                <a:gd name="connsiteX8" fmla="*/ 1260000 w 9212297"/>
                <a:gd name="connsiteY8" fmla="*/ 2183460 h 6903719"/>
                <a:gd name="connsiteX9" fmla="*/ 1260000 w 9212297"/>
                <a:gd name="connsiteY9" fmla="*/ 2 h 6903719"/>
                <a:gd name="connsiteX10" fmla="*/ 3116297 w 9212297"/>
                <a:gd name="connsiteY10" fmla="*/ 2 h 6903719"/>
                <a:gd name="connsiteX0" fmla="*/ 2907608 w 9003608"/>
                <a:gd name="connsiteY0" fmla="*/ 0 h 6903719"/>
                <a:gd name="connsiteX1" fmla="*/ 9003608 w 9003608"/>
                <a:gd name="connsiteY1" fmla="*/ 0 h 6903719"/>
                <a:gd name="connsiteX2" fmla="*/ 9003608 w 9003608"/>
                <a:gd name="connsiteY2" fmla="*/ 6903717 h 6903719"/>
                <a:gd name="connsiteX3" fmla="*/ 7147311 w 9003608"/>
                <a:gd name="connsiteY3" fmla="*/ 6903717 h 6903719"/>
                <a:gd name="connsiteX4" fmla="*/ 7147311 w 9003608"/>
                <a:gd name="connsiteY4" fmla="*/ 6903719 h 6903719"/>
                <a:gd name="connsiteX5" fmla="*/ 1051311 w 9003608"/>
                <a:gd name="connsiteY5" fmla="*/ 6903719 h 6903719"/>
                <a:gd name="connsiteX6" fmla="*/ 1051311 w 9003608"/>
                <a:gd name="connsiteY6" fmla="*/ 4720259 h 6903719"/>
                <a:gd name="connsiteX7" fmla="*/ 0 w 9003608"/>
                <a:gd name="connsiteY7" fmla="*/ 3382201 h 6903719"/>
                <a:gd name="connsiteX8" fmla="*/ 1051311 w 9003608"/>
                <a:gd name="connsiteY8" fmla="*/ 2183460 h 6903719"/>
                <a:gd name="connsiteX9" fmla="*/ 1051311 w 9003608"/>
                <a:gd name="connsiteY9" fmla="*/ 2 h 6903719"/>
                <a:gd name="connsiteX10" fmla="*/ 2907608 w 9003608"/>
                <a:gd name="connsiteY10" fmla="*/ 2 h 6903719"/>
                <a:gd name="connsiteX11" fmla="*/ 2907608 w 9003608"/>
                <a:gd name="connsiteY11" fmla="*/ 0 h 6903719"/>
                <a:gd name="connsiteX0" fmla="*/ 2907905 w 9003905"/>
                <a:gd name="connsiteY0" fmla="*/ 0 h 6903719"/>
                <a:gd name="connsiteX1" fmla="*/ 9003905 w 9003905"/>
                <a:gd name="connsiteY1" fmla="*/ 0 h 6903719"/>
                <a:gd name="connsiteX2" fmla="*/ 9003905 w 9003905"/>
                <a:gd name="connsiteY2" fmla="*/ 6903717 h 6903719"/>
                <a:gd name="connsiteX3" fmla="*/ 7147608 w 9003905"/>
                <a:gd name="connsiteY3" fmla="*/ 6903717 h 6903719"/>
                <a:gd name="connsiteX4" fmla="*/ 7147608 w 9003905"/>
                <a:gd name="connsiteY4" fmla="*/ 6903719 h 6903719"/>
                <a:gd name="connsiteX5" fmla="*/ 1051608 w 9003905"/>
                <a:gd name="connsiteY5" fmla="*/ 6903719 h 6903719"/>
                <a:gd name="connsiteX6" fmla="*/ 1051608 w 9003905"/>
                <a:gd name="connsiteY6" fmla="*/ 4720259 h 6903719"/>
                <a:gd name="connsiteX7" fmla="*/ 297 w 9003905"/>
                <a:gd name="connsiteY7" fmla="*/ 3382201 h 6903719"/>
                <a:gd name="connsiteX8" fmla="*/ 1051608 w 9003905"/>
                <a:gd name="connsiteY8" fmla="*/ 2183460 h 6903719"/>
                <a:gd name="connsiteX9" fmla="*/ 1051608 w 9003905"/>
                <a:gd name="connsiteY9" fmla="*/ 2 h 6903719"/>
                <a:gd name="connsiteX10" fmla="*/ 2907905 w 9003905"/>
                <a:gd name="connsiteY10" fmla="*/ 2 h 6903719"/>
                <a:gd name="connsiteX11" fmla="*/ 2907905 w 9003905"/>
                <a:gd name="connsiteY11" fmla="*/ 0 h 6903719"/>
                <a:gd name="connsiteX0" fmla="*/ 1856298 w 7952298"/>
                <a:gd name="connsiteY0" fmla="*/ 0 h 6903719"/>
                <a:gd name="connsiteX1" fmla="*/ 7952298 w 7952298"/>
                <a:gd name="connsiteY1" fmla="*/ 0 h 6903719"/>
                <a:gd name="connsiteX2" fmla="*/ 7952298 w 7952298"/>
                <a:gd name="connsiteY2" fmla="*/ 6903717 h 6903719"/>
                <a:gd name="connsiteX3" fmla="*/ 6096001 w 7952298"/>
                <a:gd name="connsiteY3" fmla="*/ 6903717 h 6903719"/>
                <a:gd name="connsiteX4" fmla="*/ 6096001 w 7952298"/>
                <a:gd name="connsiteY4" fmla="*/ 6903719 h 6903719"/>
                <a:gd name="connsiteX5" fmla="*/ 1 w 7952298"/>
                <a:gd name="connsiteY5" fmla="*/ 6903719 h 6903719"/>
                <a:gd name="connsiteX6" fmla="*/ 1 w 7952298"/>
                <a:gd name="connsiteY6" fmla="*/ 4720259 h 6903719"/>
                <a:gd name="connsiteX7" fmla="*/ 1 w 7952298"/>
                <a:gd name="connsiteY7" fmla="*/ 2183460 h 6903719"/>
                <a:gd name="connsiteX8" fmla="*/ 1 w 7952298"/>
                <a:gd name="connsiteY8" fmla="*/ 2 h 6903719"/>
                <a:gd name="connsiteX9" fmla="*/ 1856298 w 7952298"/>
                <a:gd name="connsiteY9" fmla="*/ 2 h 6903719"/>
                <a:gd name="connsiteX10" fmla="*/ 1856298 w 7952298"/>
                <a:gd name="connsiteY10" fmla="*/ 0 h 6903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7952298" h="6903719">
                  <a:moveTo>
                    <a:pt x="1856298" y="0"/>
                  </a:moveTo>
                  <a:lnTo>
                    <a:pt x="7952298" y="0"/>
                  </a:lnTo>
                  <a:lnTo>
                    <a:pt x="7952298" y="6903717"/>
                  </a:lnTo>
                  <a:lnTo>
                    <a:pt x="6096001" y="6903717"/>
                  </a:lnTo>
                  <a:lnTo>
                    <a:pt x="6096001" y="6903719"/>
                  </a:lnTo>
                  <a:lnTo>
                    <a:pt x="1" y="6903719"/>
                  </a:lnTo>
                  <a:lnTo>
                    <a:pt x="1" y="4720259"/>
                  </a:lnTo>
                  <a:lnTo>
                    <a:pt x="1" y="2183460"/>
                  </a:lnTo>
                  <a:lnTo>
                    <a:pt x="1" y="2"/>
                  </a:lnTo>
                  <a:lnTo>
                    <a:pt x="1856298" y="2"/>
                  </a:lnTo>
                  <a:lnTo>
                    <a:pt x="1856298" y="0"/>
                  </a:lnTo>
                  <a:close/>
                </a:path>
              </a:pathLst>
            </a:custGeom>
            <a:pattFill prst="openDmnd">
              <a:fgClr>
                <a:schemeClr val="bg2"/>
              </a:fgClr>
              <a:bgClr>
                <a:schemeClr val="bg1"/>
              </a:bgClr>
            </a:pattFill>
            <a:ln>
              <a:noFill/>
            </a:ln>
            <a:effectLst>
              <a:outerShdw blurRad="50800" dist="38100" dir="10800000" algn="r" rotWithShape="0">
                <a:schemeClr val="bg1">
                  <a:alpha val="40000"/>
                </a:scheme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just"/>
              <a:endParaRPr lang="pl-PL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just"/>
              <a:endParaRPr lang="pl-PL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just"/>
              <a:endParaRPr lang="pl-PL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just"/>
              <a:endParaRPr lang="pl-PL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just"/>
              <a:endParaRPr lang="pl-PL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just"/>
              <a:endParaRPr lang="pl-PL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just"/>
              <a:endParaRPr lang="pl-PL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just"/>
              <a:endParaRPr lang="pl-PL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marL="285750" indent="-285750" algn="just">
                <a:buFontTx/>
                <a:buChar char="-"/>
              </a:pPr>
              <a:endParaRPr lang="pl-PL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marL="285750" indent="-285750" algn="just">
                <a:buFontTx/>
                <a:buChar char="-"/>
              </a:pPr>
              <a:endParaRPr lang="pl-PL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just"/>
              <a:endParaRPr lang="pl-PL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marL="285750" indent="-285750" algn="just">
                <a:buFontTx/>
                <a:buChar char="-"/>
              </a:pPr>
              <a:endParaRPr lang="pl-PL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marL="285750" indent="-285750" algn="just">
                <a:buFontTx/>
                <a:buChar char="-"/>
              </a:pPr>
              <a:endParaRPr lang="pl-PL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marL="285750" indent="-285750" algn="just">
                <a:buFontTx/>
                <a:buChar char="-"/>
              </a:pPr>
              <a:endParaRPr lang="pl-PL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just"/>
              <a:endParaRPr lang="pl-PL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just"/>
              <a:endParaRPr lang="pl-PL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just"/>
              <a:endParaRPr lang="pl-PL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just"/>
              <a:endParaRPr lang="pl-PL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just"/>
              <a:endParaRPr lang="pl-PL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just"/>
              <a:endParaRPr lang="pl-PL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just"/>
              <a:endParaRPr lang="pl-PL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just"/>
              <a:endParaRPr lang="pl-PL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just"/>
              <a:endParaRPr lang="pl-PL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just"/>
              <a:endParaRPr lang="pl-PL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just"/>
              <a:endParaRPr lang="pl-PL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pSp>
          <p:nvGrpSpPr>
            <p:cNvPr id="20" name="Grupa 19">
              <a:extLst>
                <a:ext uri="{FF2B5EF4-FFF2-40B4-BE49-F238E27FC236}">
                  <a16:creationId xmlns:a16="http://schemas.microsoft.com/office/drawing/2014/main" id="{6F002851-D0D5-46CF-9CC2-BBC96D4B98AC}"/>
                </a:ext>
              </a:extLst>
            </p:cNvPr>
            <p:cNvGrpSpPr/>
            <p:nvPr/>
          </p:nvGrpSpPr>
          <p:grpSpPr>
            <a:xfrm>
              <a:off x="0" y="5192713"/>
              <a:ext cx="1632421" cy="1655762"/>
              <a:chOff x="16926" y="4344326"/>
              <a:chExt cx="2001943" cy="2011097"/>
            </a:xfrm>
          </p:grpSpPr>
          <p:sp>
            <p:nvSpPr>
              <p:cNvPr id="21" name="Owal 20">
                <a:extLst>
                  <a:ext uri="{FF2B5EF4-FFF2-40B4-BE49-F238E27FC236}">
                    <a16:creationId xmlns:a16="http://schemas.microsoft.com/office/drawing/2014/main" id="{522B4302-908C-4A96-BBB1-F287D92E83D7}"/>
                  </a:ext>
                </a:extLst>
              </p:cNvPr>
              <p:cNvSpPr/>
              <p:nvPr/>
            </p:nvSpPr>
            <p:spPr>
              <a:xfrm>
                <a:off x="16926" y="4344326"/>
                <a:ext cx="2001943" cy="2011097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l-PL" sz="1350"/>
              </a:p>
            </p:txBody>
          </p:sp>
          <p:pic>
            <p:nvPicPr>
              <p:cNvPr id="22" name="Obraz 21">
                <a:extLst>
                  <a:ext uri="{FF2B5EF4-FFF2-40B4-BE49-F238E27FC236}">
                    <a16:creationId xmlns:a16="http://schemas.microsoft.com/office/drawing/2014/main" id="{FE4FF26D-0C96-4F79-9BF7-BFDE469863C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65053" y="4435259"/>
                <a:ext cx="1896527" cy="1851055"/>
              </a:xfrm>
              <a:prstGeom prst="rect">
                <a:avLst/>
              </a:prstGeom>
            </p:spPr>
          </p:pic>
        </p:grpSp>
      </p:grpSp>
      <p:sp>
        <p:nvSpPr>
          <p:cNvPr id="24" name="pole tekstowe 23">
            <a:extLst>
              <a:ext uri="{FF2B5EF4-FFF2-40B4-BE49-F238E27FC236}">
                <a16:creationId xmlns:a16="http://schemas.microsoft.com/office/drawing/2014/main" id="{3F867072-08BF-4ECE-9F7B-B89D82F4373B}"/>
              </a:ext>
            </a:extLst>
          </p:cNvPr>
          <p:cNvSpPr txBox="1"/>
          <p:nvPr/>
        </p:nvSpPr>
        <p:spPr>
          <a:xfrm>
            <a:off x="1710923" y="226503"/>
            <a:ext cx="7104651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endParaRPr lang="pl-PL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pl-PL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pl-PL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pl-PL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pl-PL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Prostokąt 5">
            <a:extLst>
              <a:ext uri="{FF2B5EF4-FFF2-40B4-BE49-F238E27FC236}">
                <a16:creationId xmlns:a16="http://schemas.microsoft.com/office/drawing/2014/main" id="{E223B21E-4DD8-499C-93A7-DA48A308507E}"/>
              </a:ext>
            </a:extLst>
          </p:cNvPr>
          <p:cNvSpPr/>
          <p:nvPr/>
        </p:nvSpPr>
        <p:spPr>
          <a:xfrm>
            <a:off x="1819520" y="223228"/>
            <a:ext cx="6996054" cy="35086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l-PL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 2024 roku funkcjonariusze Biura:</a:t>
            </a:r>
          </a:p>
          <a:p>
            <a:pPr algn="just"/>
            <a:endParaRPr lang="pl-PL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algn="just">
              <a:buFontTx/>
              <a:buChar char="-"/>
            </a:pPr>
            <a:r>
              <a:rPr lang="pl-PL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przeprowadzili </a:t>
            </a:r>
            <a:r>
              <a:rPr lang="pl-PL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około 300 różnego </a:t>
            </a:r>
            <a:r>
              <a:rPr lang="pl-PL" dirty="0">
                <a:latin typeface="Times New Roman" panose="02020603050405020304" pitchFamily="18" charset="0"/>
                <a:cs typeface="Times New Roman" panose="02020603050405020304" pitchFamily="18" charset="0"/>
              </a:rPr>
              <a:t>rodzaju spotkań;</a:t>
            </a:r>
          </a:p>
          <a:p>
            <a:pPr marL="342900" indent="-342900" algn="just">
              <a:buFontTx/>
              <a:buChar char="-"/>
            </a:pPr>
            <a:r>
              <a:rPr lang="pl-PL" dirty="0">
                <a:latin typeface="Times New Roman" panose="02020603050405020304" pitchFamily="18" charset="0"/>
                <a:cs typeface="Times New Roman" panose="02020603050405020304" pitchFamily="18" charset="0"/>
              </a:rPr>
              <a:t>wzięło w nich udział </a:t>
            </a:r>
            <a:r>
              <a:rPr lang="pl-PL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około 26 tysięcy osób;</a:t>
            </a:r>
          </a:p>
          <a:p>
            <a:pPr marL="342900" indent="-342900" algn="just">
              <a:buFontTx/>
              <a:buChar char="-"/>
            </a:pPr>
            <a:r>
              <a:rPr lang="pl-PL" dirty="0">
                <a:latin typeface="Times New Roman" panose="02020603050405020304" pitchFamily="18" charset="0"/>
                <a:cs typeface="Times New Roman" panose="02020603050405020304" pitchFamily="18" charset="0"/>
              </a:rPr>
              <a:t>część spotkań zrealizowano z KWP/KSP, KPP, KMP;</a:t>
            </a:r>
          </a:p>
          <a:p>
            <a:pPr marL="342900" indent="-342900" algn="just">
              <a:buFontTx/>
              <a:buChar char="-"/>
            </a:pPr>
            <a:r>
              <a:rPr lang="pl-PL" dirty="0">
                <a:latin typeface="Times New Roman" panose="02020603050405020304" pitchFamily="18" charset="0"/>
                <a:cs typeface="Times New Roman" panose="02020603050405020304" pitchFamily="18" charset="0"/>
              </a:rPr>
              <a:t>były one dedykowane dla różnych grup odbiorców (dzieci, młodzież, studenci, dorośli, seniorzy);</a:t>
            </a:r>
          </a:p>
          <a:p>
            <a:pPr marL="342900" indent="-342900" algn="just">
              <a:buFontTx/>
              <a:buChar char="-"/>
            </a:pPr>
            <a:r>
              <a:rPr lang="pl-PL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informacje dot. spotkań umieszczane są regularnie na stronach internetowych Biura oraz w mediach społecznościowych. </a:t>
            </a:r>
          </a:p>
          <a:p>
            <a:pPr algn="just"/>
            <a:r>
              <a:rPr lang="pl-PL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algn="just"/>
            <a:endParaRPr lang="pl-PL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pl-PL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Obraz 7">
            <a:extLst>
              <a:ext uri="{FF2B5EF4-FFF2-40B4-BE49-F238E27FC236}">
                <a16:creationId xmlns:a16="http://schemas.microsoft.com/office/drawing/2014/main" id="{56B1B4EC-C672-449B-95DA-0693FABFD46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921565" y="2939567"/>
            <a:ext cx="6923924" cy="35564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42471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pl-PL" dirty="0"/>
              <a:t>`</a:t>
            </a:r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Prostokąt 6">
            <a:extLst>
              <a:ext uri="{FF2B5EF4-FFF2-40B4-BE49-F238E27FC236}">
                <a16:creationId xmlns:a16="http://schemas.microsoft.com/office/drawing/2014/main" id="{9E19630C-5A45-4CF0-8CEE-A093CE843A4E}"/>
              </a:ext>
            </a:extLst>
          </p:cNvPr>
          <p:cNvSpPr/>
          <p:nvPr/>
        </p:nvSpPr>
        <p:spPr>
          <a:xfrm>
            <a:off x="-212088" y="1040468"/>
            <a:ext cx="174407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en-GB" b="1" dirty="0">
              <a:solidFill>
                <a:schemeClr val="accent2"/>
              </a:solidFill>
              <a:latin typeface="Adelle Sans Devanagari Extrabol" panose="02000503000000020004" pitchFamily="2" charset="-78"/>
              <a:cs typeface="Adelle Sans Devanagari Extrabol" panose="02000503000000020004" pitchFamily="2" charset="-78"/>
            </a:endParaRPr>
          </a:p>
        </p:txBody>
      </p:sp>
      <p:sp>
        <p:nvSpPr>
          <p:cNvPr id="27" name="pole tekstowe 26">
            <a:extLst>
              <a:ext uri="{FF2B5EF4-FFF2-40B4-BE49-F238E27FC236}">
                <a16:creationId xmlns:a16="http://schemas.microsoft.com/office/drawing/2014/main" id="{21718B0D-C647-409A-BD4D-11930F87EFCC}"/>
              </a:ext>
            </a:extLst>
          </p:cNvPr>
          <p:cNvSpPr txBox="1"/>
          <p:nvPr/>
        </p:nvSpPr>
        <p:spPr>
          <a:xfrm>
            <a:off x="3996313" y="2734145"/>
            <a:ext cx="48865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1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175</a:t>
            </a:r>
          </a:p>
        </p:txBody>
      </p:sp>
      <p:sp>
        <p:nvSpPr>
          <p:cNvPr id="28" name="pole tekstowe 27">
            <a:extLst>
              <a:ext uri="{FF2B5EF4-FFF2-40B4-BE49-F238E27FC236}">
                <a16:creationId xmlns:a16="http://schemas.microsoft.com/office/drawing/2014/main" id="{AF434F87-A3B0-475A-BF4C-C8445D2456D9}"/>
              </a:ext>
            </a:extLst>
          </p:cNvPr>
          <p:cNvSpPr txBox="1"/>
          <p:nvPr/>
        </p:nvSpPr>
        <p:spPr>
          <a:xfrm>
            <a:off x="3209827" y="4717780"/>
            <a:ext cx="62159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1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39</a:t>
            </a:r>
          </a:p>
        </p:txBody>
      </p:sp>
      <p:sp>
        <p:nvSpPr>
          <p:cNvPr id="29" name="pole tekstowe 28">
            <a:extLst>
              <a:ext uri="{FF2B5EF4-FFF2-40B4-BE49-F238E27FC236}">
                <a16:creationId xmlns:a16="http://schemas.microsoft.com/office/drawing/2014/main" id="{61BD6DF8-51A3-47CE-90BB-E2AEFB84153B}"/>
              </a:ext>
            </a:extLst>
          </p:cNvPr>
          <p:cNvSpPr txBox="1"/>
          <p:nvPr/>
        </p:nvSpPr>
        <p:spPr>
          <a:xfrm>
            <a:off x="5451388" y="2330582"/>
            <a:ext cx="50012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1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188</a:t>
            </a:r>
          </a:p>
        </p:txBody>
      </p:sp>
      <p:grpSp>
        <p:nvGrpSpPr>
          <p:cNvPr id="9" name="Grupa 8">
            <a:extLst>
              <a:ext uri="{FF2B5EF4-FFF2-40B4-BE49-F238E27FC236}">
                <a16:creationId xmlns:a16="http://schemas.microsoft.com/office/drawing/2014/main" id="{C0739F8F-379C-41BE-A0B3-81512105FD03}"/>
              </a:ext>
            </a:extLst>
          </p:cNvPr>
          <p:cNvGrpSpPr/>
          <p:nvPr/>
        </p:nvGrpSpPr>
        <p:grpSpPr>
          <a:xfrm>
            <a:off x="-153494" y="0"/>
            <a:ext cx="9297493" cy="6867525"/>
            <a:chOff x="-124427" y="-4763"/>
            <a:chExt cx="9276918" cy="6867525"/>
          </a:xfrm>
        </p:grpSpPr>
        <p:pic>
          <p:nvPicPr>
            <p:cNvPr id="4" name="Obraz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-1" y="891"/>
              <a:ext cx="9144000" cy="6858595"/>
            </a:xfrm>
            <a:prstGeom prst="rect">
              <a:avLst/>
            </a:prstGeom>
          </p:spPr>
        </p:pic>
        <p:cxnSp>
          <p:nvCxnSpPr>
            <p:cNvPr id="10" name="Łącznik prosty 9">
              <a:extLst>
                <a:ext uri="{FF2B5EF4-FFF2-40B4-BE49-F238E27FC236}">
                  <a16:creationId xmlns:a16="http://schemas.microsoft.com/office/drawing/2014/main" id="{190F8422-CBEB-286A-22A2-412549D5E617}"/>
                </a:ext>
              </a:extLst>
            </p:cNvPr>
            <p:cNvCxnSpPr/>
            <p:nvPr/>
          </p:nvCxnSpPr>
          <p:spPr>
            <a:xfrm flipV="1">
              <a:off x="354143" y="1256182"/>
              <a:ext cx="1088035" cy="1371"/>
            </a:xfrm>
            <a:prstGeom prst="line">
              <a:avLst/>
            </a:prstGeom>
            <a:ln w="952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" name="Prostokąt 4">
              <a:extLst>
                <a:ext uri="{FF2B5EF4-FFF2-40B4-BE49-F238E27FC236}">
                  <a16:creationId xmlns:a16="http://schemas.microsoft.com/office/drawing/2014/main" id="{8CCFAB9F-945B-464D-85CB-89676E52CD45}"/>
                </a:ext>
              </a:extLst>
            </p:cNvPr>
            <p:cNvSpPr/>
            <p:nvPr/>
          </p:nvSpPr>
          <p:spPr>
            <a:xfrm>
              <a:off x="-124427" y="957741"/>
              <a:ext cx="1929404" cy="29238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pl-PL" sz="1300" b="1" dirty="0">
                  <a:solidFill>
                    <a:schemeClr val="bg1"/>
                  </a:solidFill>
                  <a:latin typeface="Adelle Sans Devanagari Extrabol" panose="02000503000000020004" pitchFamily="2" charset="-78"/>
                  <a:cs typeface="Adelle Sans Devanagari Extrabol" panose="02000503000000020004" pitchFamily="2" charset="-78"/>
                </a:rPr>
                <a:t>PROFILAKTYKA</a:t>
              </a:r>
            </a:p>
          </p:txBody>
        </p:sp>
        <p:sp>
          <p:nvSpPr>
            <p:cNvPr id="30" name="Dowolny kształt 5">
              <a:extLst>
                <a:ext uri="{FF2B5EF4-FFF2-40B4-BE49-F238E27FC236}">
                  <a16:creationId xmlns:a16="http://schemas.microsoft.com/office/drawing/2014/main" id="{E2FC3AA2-7A6D-4D31-910F-88F49C5AAAEC}"/>
                </a:ext>
              </a:extLst>
            </p:cNvPr>
            <p:cNvSpPr/>
            <p:nvPr/>
          </p:nvSpPr>
          <p:spPr>
            <a:xfrm>
              <a:off x="1634183" y="-4763"/>
              <a:ext cx="7518308" cy="6867525"/>
            </a:xfrm>
            <a:custGeom>
              <a:avLst/>
              <a:gdLst>
                <a:gd name="connsiteX0" fmla="*/ 3116297 w 9212297"/>
                <a:gd name="connsiteY0" fmla="*/ 0 h 6903719"/>
                <a:gd name="connsiteX1" fmla="*/ 9212297 w 9212297"/>
                <a:gd name="connsiteY1" fmla="*/ 0 h 6903719"/>
                <a:gd name="connsiteX2" fmla="*/ 9212297 w 9212297"/>
                <a:gd name="connsiteY2" fmla="*/ 6903717 h 6903719"/>
                <a:gd name="connsiteX3" fmla="*/ 7356000 w 9212297"/>
                <a:gd name="connsiteY3" fmla="*/ 6903717 h 6903719"/>
                <a:gd name="connsiteX4" fmla="*/ 7356000 w 9212297"/>
                <a:gd name="connsiteY4" fmla="*/ 6903719 h 6903719"/>
                <a:gd name="connsiteX5" fmla="*/ 1260000 w 9212297"/>
                <a:gd name="connsiteY5" fmla="*/ 6903719 h 6903719"/>
                <a:gd name="connsiteX6" fmla="*/ 1260000 w 9212297"/>
                <a:gd name="connsiteY6" fmla="*/ 4720259 h 6903719"/>
                <a:gd name="connsiteX7" fmla="*/ 0 w 9212297"/>
                <a:gd name="connsiteY7" fmla="*/ 3451860 h 6903719"/>
                <a:gd name="connsiteX8" fmla="*/ 1260000 w 9212297"/>
                <a:gd name="connsiteY8" fmla="*/ 2183460 h 6903719"/>
                <a:gd name="connsiteX9" fmla="*/ 1260000 w 9212297"/>
                <a:gd name="connsiteY9" fmla="*/ 2 h 6903719"/>
                <a:gd name="connsiteX10" fmla="*/ 3116297 w 9212297"/>
                <a:gd name="connsiteY10" fmla="*/ 2 h 6903719"/>
                <a:gd name="connsiteX0" fmla="*/ 2907608 w 9003608"/>
                <a:gd name="connsiteY0" fmla="*/ 0 h 6903719"/>
                <a:gd name="connsiteX1" fmla="*/ 9003608 w 9003608"/>
                <a:gd name="connsiteY1" fmla="*/ 0 h 6903719"/>
                <a:gd name="connsiteX2" fmla="*/ 9003608 w 9003608"/>
                <a:gd name="connsiteY2" fmla="*/ 6903717 h 6903719"/>
                <a:gd name="connsiteX3" fmla="*/ 7147311 w 9003608"/>
                <a:gd name="connsiteY3" fmla="*/ 6903717 h 6903719"/>
                <a:gd name="connsiteX4" fmla="*/ 7147311 w 9003608"/>
                <a:gd name="connsiteY4" fmla="*/ 6903719 h 6903719"/>
                <a:gd name="connsiteX5" fmla="*/ 1051311 w 9003608"/>
                <a:gd name="connsiteY5" fmla="*/ 6903719 h 6903719"/>
                <a:gd name="connsiteX6" fmla="*/ 1051311 w 9003608"/>
                <a:gd name="connsiteY6" fmla="*/ 4720259 h 6903719"/>
                <a:gd name="connsiteX7" fmla="*/ 0 w 9003608"/>
                <a:gd name="connsiteY7" fmla="*/ 3382201 h 6903719"/>
                <a:gd name="connsiteX8" fmla="*/ 1051311 w 9003608"/>
                <a:gd name="connsiteY8" fmla="*/ 2183460 h 6903719"/>
                <a:gd name="connsiteX9" fmla="*/ 1051311 w 9003608"/>
                <a:gd name="connsiteY9" fmla="*/ 2 h 6903719"/>
                <a:gd name="connsiteX10" fmla="*/ 2907608 w 9003608"/>
                <a:gd name="connsiteY10" fmla="*/ 2 h 6903719"/>
                <a:gd name="connsiteX11" fmla="*/ 2907608 w 9003608"/>
                <a:gd name="connsiteY11" fmla="*/ 0 h 6903719"/>
                <a:gd name="connsiteX0" fmla="*/ 2907905 w 9003905"/>
                <a:gd name="connsiteY0" fmla="*/ 0 h 6903719"/>
                <a:gd name="connsiteX1" fmla="*/ 9003905 w 9003905"/>
                <a:gd name="connsiteY1" fmla="*/ 0 h 6903719"/>
                <a:gd name="connsiteX2" fmla="*/ 9003905 w 9003905"/>
                <a:gd name="connsiteY2" fmla="*/ 6903717 h 6903719"/>
                <a:gd name="connsiteX3" fmla="*/ 7147608 w 9003905"/>
                <a:gd name="connsiteY3" fmla="*/ 6903717 h 6903719"/>
                <a:gd name="connsiteX4" fmla="*/ 7147608 w 9003905"/>
                <a:gd name="connsiteY4" fmla="*/ 6903719 h 6903719"/>
                <a:gd name="connsiteX5" fmla="*/ 1051608 w 9003905"/>
                <a:gd name="connsiteY5" fmla="*/ 6903719 h 6903719"/>
                <a:gd name="connsiteX6" fmla="*/ 1051608 w 9003905"/>
                <a:gd name="connsiteY6" fmla="*/ 4720259 h 6903719"/>
                <a:gd name="connsiteX7" fmla="*/ 297 w 9003905"/>
                <a:gd name="connsiteY7" fmla="*/ 3382201 h 6903719"/>
                <a:gd name="connsiteX8" fmla="*/ 1051608 w 9003905"/>
                <a:gd name="connsiteY8" fmla="*/ 2183460 h 6903719"/>
                <a:gd name="connsiteX9" fmla="*/ 1051608 w 9003905"/>
                <a:gd name="connsiteY9" fmla="*/ 2 h 6903719"/>
                <a:gd name="connsiteX10" fmla="*/ 2907905 w 9003905"/>
                <a:gd name="connsiteY10" fmla="*/ 2 h 6903719"/>
                <a:gd name="connsiteX11" fmla="*/ 2907905 w 9003905"/>
                <a:gd name="connsiteY11" fmla="*/ 0 h 6903719"/>
                <a:gd name="connsiteX0" fmla="*/ 1856298 w 7952298"/>
                <a:gd name="connsiteY0" fmla="*/ 0 h 6903719"/>
                <a:gd name="connsiteX1" fmla="*/ 7952298 w 7952298"/>
                <a:gd name="connsiteY1" fmla="*/ 0 h 6903719"/>
                <a:gd name="connsiteX2" fmla="*/ 7952298 w 7952298"/>
                <a:gd name="connsiteY2" fmla="*/ 6903717 h 6903719"/>
                <a:gd name="connsiteX3" fmla="*/ 6096001 w 7952298"/>
                <a:gd name="connsiteY3" fmla="*/ 6903717 h 6903719"/>
                <a:gd name="connsiteX4" fmla="*/ 6096001 w 7952298"/>
                <a:gd name="connsiteY4" fmla="*/ 6903719 h 6903719"/>
                <a:gd name="connsiteX5" fmla="*/ 1 w 7952298"/>
                <a:gd name="connsiteY5" fmla="*/ 6903719 h 6903719"/>
                <a:gd name="connsiteX6" fmla="*/ 1 w 7952298"/>
                <a:gd name="connsiteY6" fmla="*/ 4720259 h 6903719"/>
                <a:gd name="connsiteX7" fmla="*/ 1 w 7952298"/>
                <a:gd name="connsiteY7" fmla="*/ 2183460 h 6903719"/>
                <a:gd name="connsiteX8" fmla="*/ 1 w 7952298"/>
                <a:gd name="connsiteY8" fmla="*/ 2 h 6903719"/>
                <a:gd name="connsiteX9" fmla="*/ 1856298 w 7952298"/>
                <a:gd name="connsiteY9" fmla="*/ 2 h 6903719"/>
                <a:gd name="connsiteX10" fmla="*/ 1856298 w 7952298"/>
                <a:gd name="connsiteY10" fmla="*/ 0 h 6903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7952298" h="6903719">
                  <a:moveTo>
                    <a:pt x="1856298" y="0"/>
                  </a:moveTo>
                  <a:lnTo>
                    <a:pt x="7952298" y="0"/>
                  </a:lnTo>
                  <a:lnTo>
                    <a:pt x="7952298" y="6903717"/>
                  </a:lnTo>
                  <a:lnTo>
                    <a:pt x="6096001" y="6903717"/>
                  </a:lnTo>
                  <a:lnTo>
                    <a:pt x="6096001" y="6903719"/>
                  </a:lnTo>
                  <a:lnTo>
                    <a:pt x="1" y="6903719"/>
                  </a:lnTo>
                  <a:lnTo>
                    <a:pt x="1" y="4720259"/>
                  </a:lnTo>
                  <a:lnTo>
                    <a:pt x="1" y="2183460"/>
                  </a:lnTo>
                  <a:lnTo>
                    <a:pt x="1" y="2"/>
                  </a:lnTo>
                  <a:lnTo>
                    <a:pt x="1856298" y="2"/>
                  </a:lnTo>
                  <a:lnTo>
                    <a:pt x="1856298" y="0"/>
                  </a:lnTo>
                  <a:close/>
                </a:path>
              </a:pathLst>
            </a:custGeom>
            <a:pattFill prst="openDmnd">
              <a:fgClr>
                <a:schemeClr val="bg2"/>
              </a:fgClr>
              <a:bgClr>
                <a:schemeClr val="bg1"/>
              </a:bgClr>
            </a:pattFill>
            <a:ln>
              <a:noFill/>
            </a:ln>
            <a:effectLst>
              <a:outerShdw blurRad="50800" dist="38100" dir="10800000" algn="r" rotWithShape="0">
                <a:schemeClr val="bg1">
                  <a:alpha val="40000"/>
                </a:scheme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just"/>
              <a:endParaRPr lang="pl-PL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just"/>
              <a:endParaRPr lang="pl-PL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just"/>
              <a:endParaRPr lang="pl-PL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just"/>
              <a:endParaRPr lang="pl-PL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just"/>
              <a:endParaRPr lang="pl-PL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just"/>
              <a:endParaRPr lang="pl-PL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just"/>
              <a:endParaRPr lang="pl-PL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just"/>
              <a:endParaRPr lang="pl-PL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marL="285750" indent="-285750" algn="just">
                <a:buFontTx/>
                <a:buChar char="-"/>
              </a:pPr>
              <a:endParaRPr lang="pl-PL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marL="285750" indent="-285750" algn="just">
                <a:buFontTx/>
                <a:buChar char="-"/>
              </a:pPr>
              <a:endParaRPr lang="pl-PL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just"/>
              <a:endParaRPr lang="pl-PL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marL="285750" indent="-285750" algn="just">
                <a:buFontTx/>
                <a:buChar char="-"/>
              </a:pPr>
              <a:endParaRPr lang="pl-PL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marL="285750" indent="-285750" algn="just">
                <a:buFontTx/>
                <a:buChar char="-"/>
              </a:pPr>
              <a:endParaRPr lang="pl-PL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marL="285750" indent="-285750" algn="just">
                <a:buFontTx/>
                <a:buChar char="-"/>
              </a:pPr>
              <a:endParaRPr lang="pl-PL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just"/>
              <a:endParaRPr lang="pl-PL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just"/>
              <a:endParaRPr lang="pl-PL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just"/>
              <a:endParaRPr lang="pl-PL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just"/>
              <a:endParaRPr lang="pl-PL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just"/>
              <a:endParaRPr lang="pl-PL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just"/>
              <a:endParaRPr lang="pl-PL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just"/>
              <a:endParaRPr lang="pl-PL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just"/>
              <a:endParaRPr lang="pl-PL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just"/>
              <a:endParaRPr lang="pl-PL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just"/>
              <a:endParaRPr lang="pl-PL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just"/>
              <a:endParaRPr lang="pl-PL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pSp>
          <p:nvGrpSpPr>
            <p:cNvPr id="20" name="Grupa 19">
              <a:extLst>
                <a:ext uri="{FF2B5EF4-FFF2-40B4-BE49-F238E27FC236}">
                  <a16:creationId xmlns:a16="http://schemas.microsoft.com/office/drawing/2014/main" id="{6F002851-D0D5-46CF-9CC2-BBC96D4B98AC}"/>
                </a:ext>
              </a:extLst>
            </p:cNvPr>
            <p:cNvGrpSpPr/>
            <p:nvPr/>
          </p:nvGrpSpPr>
          <p:grpSpPr>
            <a:xfrm>
              <a:off x="0" y="5192713"/>
              <a:ext cx="1632421" cy="1655762"/>
              <a:chOff x="16926" y="4344326"/>
              <a:chExt cx="2001943" cy="2011097"/>
            </a:xfrm>
          </p:grpSpPr>
          <p:sp>
            <p:nvSpPr>
              <p:cNvPr id="21" name="Owal 20">
                <a:extLst>
                  <a:ext uri="{FF2B5EF4-FFF2-40B4-BE49-F238E27FC236}">
                    <a16:creationId xmlns:a16="http://schemas.microsoft.com/office/drawing/2014/main" id="{522B4302-908C-4A96-BBB1-F287D92E83D7}"/>
                  </a:ext>
                </a:extLst>
              </p:cNvPr>
              <p:cNvSpPr/>
              <p:nvPr/>
            </p:nvSpPr>
            <p:spPr>
              <a:xfrm>
                <a:off x="16926" y="4344326"/>
                <a:ext cx="2001943" cy="2011097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pl-PL" sz="1350"/>
              </a:p>
            </p:txBody>
          </p:sp>
          <p:pic>
            <p:nvPicPr>
              <p:cNvPr id="22" name="Obraz 21">
                <a:extLst>
                  <a:ext uri="{FF2B5EF4-FFF2-40B4-BE49-F238E27FC236}">
                    <a16:creationId xmlns:a16="http://schemas.microsoft.com/office/drawing/2014/main" id="{FE4FF26D-0C96-4F79-9BF7-BFDE469863C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65053" y="4435259"/>
                <a:ext cx="1896527" cy="1851055"/>
              </a:xfrm>
              <a:prstGeom prst="rect">
                <a:avLst/>
              </a:prstGeom>
            </p:spPr>
          </p:pic>
        </p:grpSp>
      </p:grpSp>
      <p:sp>
        <p:nvSpPr>
          <p:cNvPr id="24" name="pole tekstowe 23">
            <a:extLst>
              <a:ext uri="{FF2B5EF4-FFF2-40B4-BE49-F238E27FC236}">
                <a16:creationId xmlns:a16="http://schemas.microsoft.com/office/drawing/2014/main" id="{3F867072-08BF-4ECE-9F7B-B89D82F4373B}"/>
              </a:ext>
            </a:extLst>
          </p:cNvPr>
          <p:cNvSpPr txBox="1"/>
          <p:nvPr/>
        </p:nvSpPr>
        <p:spPr>
          <a:xfrm>
            <a:off x="1710923" y="226503"/>
            <a:ext cx="7104651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endParaRPr lang="pl-PL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pl-PL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pl-PL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pl-PL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pl-PL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Prostokąt 5">
            <a:extLst>
              <a:ext uri="{FF2B5EF4-FFF2-40B4-BE49-F238E27FC236}">
                <a16:creationId xmlns:a16="http://schemas.microsoft.com/office/drawing/2014/main" id="{E223B21E-4DD8-499C-93A7-DA48A308507E}"/>
              </a:ext>
            </a:extLst>
          </p:cNvPr>
          <p:cNvSpPr/>
          <p:nvPr/>
        </p:nvSpPr>
        <p:spPr>
          <a:xfrm>
            <a:off x="1819520" y="223228"/>
            <a:ext cx="6996054" cy="23391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endParaRPr lang="pl-PL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just">
              <a:buFontTx/>
              <a:buChar char="-"/>
            </a:pPr>
            <a:r>
              <a:rPr lang="pl-PL" dirty="0">
                <a:latin typeface="Times New Roman" panose="02020603050405020304" pitchFamily="18" charset="0"/>
                <a:cs typeface="Times New Roman" panose="02020603050405020304" pitchFamily="18" charset="0"/>
              </a:rPr>
              <a:t>CBZC w 2024 roku podpisało 18 porozumień o współpracy                            z kuratorium oświaty, szkołami oraz uczelniami wyższymi;</a:t>
            </a:r>
          </a:p>
          <a:p>
            <a:pPr algn="just"/>
            <a:r>
              <a:rPr lang="pl-PL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</a:p>
          <a:p>
            <a:pPr marL="285750" indent="-285750" algn="just">
              <a:buFontTx/>
              <a:buChar char="-"/>
            </a:pPr>
            <a:r>
              <a:rPr lang="pl-PL" dirty="0">
                <a:latin typeface="Times New Roman" panose="02020603050405020304" pitchFamily="18" charset="0"/>
                <a:cs typeface="Times New Roman" panose="02020603050405020304" pitchFamily="18" charset="0"/>
              </a:rPr>
              <a:t>Dokumenty dot. m. in. objęcia patronatem klas w szkołach, podnoszenia poziomu świadomości i wiedzy na temat zagrożeń związanych z cyberprzestępczością oraz wspólnych działań w zakresie rozwoju informatycznego. </a:t>
            </a:r>
          </a:p>
        </p:txBody>
      </p:sp>
      <p:pic>
        <p:nvPicPr>
          <p:cNvPr id="8" name="Obraz 7">
            <a:extLst>
              <a:ext uri="{FF2B5EF4-FFF2-40B4-BE49-F238E27FC236}">
                <a16:creationId xmlns:a16="http://schemas.microsoft.com/office/drawing/2014/main" id="{9021540B-65B1-4223-AE70-B0FE7536D86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29818" y="3171414"/>
            <a:ext cx="3561079" cy="2844994"/>
          </a:xfrm>
          <a:prstGeom prst="rect">
            <a:avLst/>
          </a:prstGeom>
        </p:spPr>
      </p:pic>
      <p:pic>
        <p:nvPicPr>
          <p:cNvPr id="11" name="Obraz 10">
            <a:extLst>
              <a:ext uri="{FF2B5EF4-FFF2-40B4-BE49-F238E27FC236}">
                <a16:creationId xmlns:a16="http://schemas.microsoft.com/office/drawing/2014/main" id="{34708136-80CD-4B17-AF15-41A5FD78013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230187" y="3171414"/>
            <a:ext cx="3866011" cy="28449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127878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dtytuł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pl-PL"/>
          </a:p>
        </p:txBody>
      </p:sp>
      <p:pic>
        <p:nvPicPr>
          <p:cNvPr id="4" name="Obraz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" y="-298"/>
            <a:ext cx="9144001" cy="6858595"/>
          </a:xfrm>
          <a:prstGeom prst="rect">
            <a:avLst/>
          </a:prstGeom>
        </p:spPr>
      </p:pic>
      <p:sp>
        <p:nvSpPr>
          <p:cNvPr id="6" name="Dowolny kształt 5">
            <a:extLst>
              <a:ext uri="{FF2B5EF4-FFF2-40B4-BE49-F238E27FC236}">
                <a16:creationId xmlns:a16="http://schemas.microsoft.com/office/drawing/2014/main" id="{29310961-AABC-A1CC-66AE-E1D4B519A509}"/>
              </a:ext>
            </a:extLst>
          </p:cNvPr>
          <p:cNvSpPr/>
          <p:nvPr/>
        </p:nvSpPr>
        <p:spPr>
          <a:xfrm>
            <a:off x="1632421" y="-10120"/>
            <a:ext cx="7511579" cy="6858595"/>
          </a:xfrm>
          <a:custGeom>
            <a:avLst/>
            <a:gdLst>
              <a:gd name="connsiteX0" fmla="*/ 3116297 w 9212297"/>
              <a:gd name="connsiteY0" fmla="*/ 0 h 6903719"/>
              <a:gd name="connsiteX1" fmla="*/ 9212297 w 9212297"/>
              <a:gd name="connsiteY1" fmla="*/ 0 h 6903719"/>
              <a:gd name="connsiteX2" fmla="*/ 9212297 w 9212297"/>
              <a:gd name="connsiteY2" fmla="*/ 6903717 h 6903719"/>
              <a:gd name="connsiteX3" fmla="*/ 7356000 w 9212297"/>
              <a:gd name="connsiteY3" fmla="*/ 6903717 h 6903719"/>
              <a:gd name="connsiteX4" fmla="*/ 7356000 w 9212297"/>
              <a:gd name="connsiteY4" fmla="*/ 6903719 h 6903719"/>
              <a:gd name="connsiteX5" fmla="*/ 1260000 w 9212297"/>
              <a:gd name="connsiteY5" fmla="*/ 6903719 h 6903719"/>
              <a:gd name="connsiteX6" fmla="*/ 1260000 w 9212297"/>
              <a:gd name="connsiteY6" fmla="*/ 4720259 h 6903719"/>
              <a:gd name="connsiteX7" fmla="*/ 0 w 9212297"/>
              <a:gd name="connsiteY7" fmla="*/ 3451860 h 6903719"/>
              <a:gd name="connsiteX8" fmla="*/ 1260000 w 9212297"/>
              <a:gd name="connsiteY8" fmla="*/ 2183460 h 6903719"/>
              <a:gd name="connsiteX9" fmla="*/ 1260000 w 9212297"/>
              <a:gd name="connsiteY9" fmla="*/ 2 h 6903719"/>
              <a:gd name="connsiteX10" fmla="*/ 3116297 w 9212297"/>
              <a:gd name="connsiteY10" fmla="*/ 2 h 6903719"/>
              <a:gd name="connsiteX0" fmla="*/ 2907608 w 9003608"/>
              <a:gd name="connsiteY0" fmla="*/ 0 h 6903719"/>
              <a:gd name="connsiteX1" fmla="*/ 9003608 w 9003608"/>
              <a:gd name="connsiteY1" fmla="*/ 0 h 6903719"/>
              <a:gd name="connsiteX2" fmla="*/ 9003608 w 9003608"/>
              <a:gd name="connsiteY2" fmla="*/ 6903717 h 6903719"/>
              <a:gd name="connsiteX3" fmla="*/ 7147311 w 9003608"/>
              <a:gd name="connsiteY3" fmla="*/ 6903717 h 6903719"/>
              <a:gd name="connsiteX4" fmla="*/ 7147311 w 9003608"/>
              <a:gd name="connsiteY4" fmla="*/ 6903719 h 6903719"/>
              <a:gd name="connsiteX5" fmla="*/ 1051311 w 9003608"/>
              <a:gd name="connsiteY5" fmla="*/ 6903719 h 6903719"/>
              <a:gd name="connsiteX6" fmla="*/ 1051311 w 9003608"/>
              <a:gd name="connsiteY6" fmla="*/ 4720259 h 6903719"/>
              <a:gd name="connsiteX7" fmla="*/ 0 w 9003608"/>
              <a:gd name="connsiteY7" fmla="*/ 3382201 h 6903719"/>
              <a:gd name="connsiteX8" fmla="*/ 1051311 w 9003608"/>
              <a:gd name="connsiteY8" fmla="*/ 2183460 h 6903719"/>
              <a:gd name="connsiteX9" fmla="*/ 1051311 w 9003608"/>
              <a:gd name="connsiteY9" fmla="*/ 2 h 6903719"/>
              <a:gd name="connsiteX10" fmla="*/ 2907608 w 9003608"/>
              <a:gd name="connsiteY10" fmla="*/ 2 h 6903719"/>
              <a:gd name="connsiteX11" fmla="*/ 2907608 w 9003608"/>
              <a:gd name="connsiteY11" fmla="*/ 0 h 6903719"/>
              <a:gd name="connsiteX0" fmla="*/ 2907905 w 9003905"/>
              <a:gd name="connsiteY0" fmla="*/ 0 h 6903719"/>
              <a:gd name="connsiteX1" fmla="*/ 9003905 w 9003905"/>
              <a:gd name="connsiteY1" fmla="*/ 0 h 6903719"/>
              <a:gd name="connsiteX2" fmla="*/ 9003905 w 9003905"/>
              <a:gd name="connsiteY2" fmla="*/ 6903717 h 6903719"/>
              <a:gd name="connsiteX3" fmla="*/ 7147608 w 9003905"/>
              <a:gd name="connsiteY3" fmla="*/ 6903717 h 6903719"/>
              <a:gd name="connsiteX4" fmla="*/ 7147608 w 9003905"/>
              <a:gd name="connsiteY4" fmla="*/ 6903719 h 6903719"/>
              <a:gd name="connsiteX5" fmla="*/ 1051608 w 9003905"/>
              <a:gd name="connsiteY5" fmla="*/ 6903719 h 6903719"/>
              <a:gd name="connsiteX6" fmla="*/ 1051608 w 9003905"/>
              <a:gd name="connsiteY6" fmla="*/ 4720259 h 6903719"/>
              <a:gd name="connsiteX7" fmla="*/ 297 w 9003905"/>
              <a:gd name="connsiteY7" fmla="*/ 3382201 h 6903719"/>
              <a:gd name="connsiteX8" fmla="*/ 1051608 w 9003905"/>
              <a:gd name="connsiteY8" fmla="*/ 2183460 h 6903719"/>
              <a:gd name="connsiteX9" fmla="*/ 1051608 w 9003905"/>
              <a:gd name="connsiteY9" fmla="*/ 2 h 6903719"/>
              <a:gd name="connsiteX10" fmla="*/ 2907905 w 9003905"/>
              <a:gd name="connsiteY10" fmla="*/ 2 h 6903719"/>
              <a:gd name="connsiteX11" fmla="*/ 2907905 w 9003905"/>
              <a:gd name="connsiteY11" fmla="*/ 0 h 6903719"/>
              <a:gd name="connsiteX0" fmla="*/ 1856298 w 7952298"/>
              <a:gd name="connsiteY0" fmla="*/ 0 h 6903719"/>
              <a:gd name="connsiteX1" fmla="*/ 7952298 w 7952298"/>
              <a:gd name="connsiteY1" fmla="*/ 0 h 6903719"/>
              <a:gd name="connsiteX2" fmla="*/ 7952298 w 7952298"/>
              <a:gd name="connsiteY2" fmla="*/ 6903717 h 6903719"/>
              <a:gd name="connsiteX3" fmla="*/ 6096001 w 7952298"/>
              <a:gd name="connsiteY3" fmla="*/ 6903717 h 6903719"/>
              <a:gd name="connsiteX4" fmla="*/ 6096001 w 7952298"/>
              <a:gd name="connsiteY4" fmla="*/ 6903719 h 6903719"/>
              <a:gd name="connsiteX5" fmla="*/ 1 w 7952298"/>
              <a:gd name="connsiteY5" fmla="*/ 6903719 h 6903719"/>
              <a:gd name="connsiteX6" fmla="*/ 1 w 7952298"/>
              <a:gd name="connsiteY6" fmla="*/ 4720259 h 6903719"/>
              <a:gd name="connsiteX7" fmla="*/ 1 w 7952298"/>
              <a:gd name="connsiteY7" fmla="*/ 2183460 h 6903719"/>
              <a:gd name="connsiteX8" fmla="*/ 1 w 7952298"/>
              <a:gd name="connsiteY8" fmla="*/ 2 h 6903719"/>
              <a:gd name="connsiteX9" fmla="*/ 1856298 w 7952298"/>
              <a:gd name="connsiteY9" fmla="*/ 2 h 6903719"/>
              <a:gd name="connsiteX10" fmla="*/ 1856298 w 7952298"/>
              <a:gd name="connsiteY10" fmla="*/ 0 h 6903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7952298" h="6903719">
                <a:moveTo>
                  <a:pt x="1856298" y="0"/>
                </a:moveTo>
                <a:lnTo>
                  <a:pt x="7952298" y="0"/>
                </a:lnTo>
                <a:lnTo>
                  <a:pt x="7952298" y="6903717"/>
                </a:lnTo>
                <a:lnTo>
                  <a:pt x="6096001" y="6903717"/>
                </a:lnTo>
                <a:lnTo>
                  <a:pt x="6096001" y="6903719"/>
                </a:lnTo>
                <a:lnTo>
                  <a:pt x="1" y="6903719"/>
                </a:lnTo>
                <a:lnTo>
                  <a:pt x="1" y="4720259"/>
                </a:lnTo>
                <a:lnTo>
                  <a:pt x="1" y="2183460"/>
                </a:lnTo>
                <a:lnTo>
                  <a:pt x="1" y="2"/>
                </a:lnTo>
                <a:lnTo>
                  <a:pt x="1856298" y="2"/>
                </a:lnTo>
                <a:lnTo>
                  <a:pt x="1856298" y="0"/>
                </a:lnTo>
                <a:close/>
              </a:path>
            </a:pathLst>
          </a:custGeom>
          <a:pattFill prst="openDmnd">
            <a:fgClr>
              <a:schemeClr val="bg2"/>
            </a:fgClr>
            <a:bgClr>
              <a:schemeClr val="bg1"/>
            </a:bgClr>
          </a:pattFill>
          <a:ln>
            <a:noFill/>
          </a:ln>
          <a:effectLst>
            <a:outerShdw blurRad="50800" dist="38100" dir="10800000" algn="r" rotWithShape="0">
              <a:schemeClr val="bg1">
                <a:alpha val="40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pl-PL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PRZYKŁADY DZIAŁAŃ PROFILAKTYCZNYCH </a:t>
            </a:r>
          </a:p>
          <a:p>
            <a:pPr algn="just"/>
            <a:endParaRPr lang="pl-PL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pl-PL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Konferencje i spotkania w całym kraju </a:t>
            </a:r>
          </a:p>
          <a:p>
            <a:pPr algn="just"/>
            <a:endParaRPr lang="pl-PL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pl-PL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pl-PL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pl-PL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pl-PL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pl-PL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pl-PL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pl-PL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pl-PL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pl-PL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pl-PL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pl-PL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pl-PL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pl-PL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pl-PL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pl-PL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pl-PL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pl-PL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0" name="Łącznik prosty 9">
            <a:extLst>
              <a:ext uri="{FF2B5EF4-FFF2-40B4-BE49-F238E27FC236}">
                <a16:creationId xmlns:a16="http://schemas.microsoft.com/office/drawing/2014/main" id="{190F8422-CBEB-286A-22A2-412549D5E617}"/>
              </a:ext>
            </a:extLst>
          </p:cNvPr>
          <p:cNvCxnSpPr/>
          <p:nvPr/>
        </p:nvCxnSpPr>
        <p:spPr>
          <a:xfrm flipV="1">
            <a:off x="276130" y="1282338"/>
            <a:ext cx="1140044" cy="8573"/>
          </a:xfrm>
          <a:prstGeom prst="line">
            <a:avLst/>
          </a:prstGeom>
          <a:ln w="952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Prostokąt 4">
            <a:extLst>
              <a:ext uri="{FF2B5EF4-FFF2-40B4-BE49-F238E27FC236}">
                <a16:creationId xmlns:a16="http://schemas.microsoft.com/office/drawing/2014/main" id="{8CCFAB9F-945B-464D-85CB-89676E52CD45}"/>
              </a:ext>
            </a:extLst>
          </p:cNvPr>
          <p:cNvSpPr/>
          <p:nvPr/>
        </p:nvSpPr>
        <p:spPr>
          <a:xfrm>
            <a:off x="-104771" y="862440"/>
            <a:ext cx="173719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l-PL" sz="2400" b="1" dirty="0">
                <a:solidFill>
                  <a:schemeClr val="bg1"/>
                </a:solidFill>
                <a:latin typeface="Adelle Sans Devanagari Extrabol" panose="02000503000000020004" pitchFamily="2" charset="-78"/>
                <a:cs typeface="Adelle Sans Devanagari Extrabol" panose="02000503000000020004" pitchFamily="2" charset="-78"/>
              </a:rPr>
              <a:t> </a:t>
            </a:r>
            <a:r>
              <a:rPr lang="pl-PL" sz="1400" b="1" dirty="0">
                <a:solidFill>
                  <a:schemeClr val="bg1"/>
                </a:solidFill>
                <a:latin typeface="Adelle Sans Devanagari Extrabol" panose="02000503000000020004" pitchFamily="2" charset="-78"/>
                <a:cs typeface="Adelle Sans Devanagari Extrabol" panose="02000503000000020004" pitchFamily="2" charset="-78"/>
              </a:rPr>
              <a:t>PROFILAKTYKA</a:t>
            </a:r>
            <a:endParaRPr lang="pl-PL" sz="1600" b="1" dirty="0">
              <a:solidFill>
                <a:schemeClr val="bg1"/>
              </a:solidFill>
              <a:latin typeface="Adelle Sans Devanagari Extrabol" panose="02000503000000020004" pitchFamily="2" charset="-78"/>
              <a:cs typeface="Adelle Sans Devanagari Extrabol" panose="02000503000000020004" pitchFamily="2" charset="-78"/>
            </a:endParaRPr>
          </a:p>
        </p:txBody>
      </p:sp>
      <p:sp>
        <p:nvSpPr>
          <p:cNvPr id="7" name="Prostokąt 6">
            <a:extLst>
              <a:ext uri="{FF2B5EF4-FFF2-40B4-BE49-F238E27FC236}">
                <a16:creationId xmlns:a16="http://schemas.microsoft.com/office/drawing/2014/main" id="{9E19630C-5A45-4CF0-8CEE-A093CE843A4E}"/>
              </a:ext>
            </a:extLst>
          </p:cNvPr>
          <p:cNvSpPr/>
          <p:nvPr/>
        </p:nvSpPr>
        <p:spPr>
          <a:xfrm>
            <a:off x="103390" y="1483393"/>
            <a:ext cx="142859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en-GB" b="1" dirty="0">
              <a:solidFill>
                <a:schemeClr val="accent2"/>
              </a:solidFill>
              <a:latin typeface="Adelle Sans Devanagari Extrabol" panose="02000503000000020004" pitchFamily="2" charset="-78"/>
              <a:cs typeface="Adelle Sans Devanagari Extrabol" panose="02000503000000020004" pitchFamily="2" charset="-78"/>
            </a:endParaRPr>
          </a:p>
        </p:txBody>
      </p:sp>
      <p:grpSp>
        <p:nvGrpSpPr>
          <p:cNvPr id="18" name="Grupa 17">
            <a:extLst>
              <a:ext uri="{FF2B5EF4-FFF2-40B4-BE49-F238E27FC236}">
                <a16:creationId xmlns:a16="http://schemas.microsoft.com/office/drawing/2014/main" id="{B9C2D123-E304-41DB-B4DE-254E92C29D02}"/>
              </a:ext>
            </a:extLst>
          </p:cNvPr>
          <p:cNvGrpSpPr/>
          <p:nvPr/>
        </p:nvGrpSpPr>
        <p:grpSpPr>
          <a:xfrm>
            <a:off x="0" y="5192713"/>
            <a:ext cx="1632421" cy="1655762"/>
            <a:chOff x="16926" y="4344326"/>
            <a:chExt cx="2001943" cy="2011097"/>
          </a:xfrm>
        </p:grpSpPr>
        <p:sp>
          <p:nvSpPr>
            <p:cNvPr id="19" name="Owal 18">
              <a:extLst>
                <a:ext uri="{FF2B5EF4-FFF2-40B4-BE49-F238E27FC236}">
                  <a16:creationId xmlns:a16="http://schemas.microsoft.com/office/drawing/2014/main" id="{79200E35-EC83-43B3-AA35-D94397921CF5}"/>
                </a:ext>
              </a:extLst>
            </p:cNvPr>
            <p:cNvSpPr/>
            <p:nvPr/>
          </p:nvSpPr>
          <p:spPr>
            <a:xfrm>
              <a:off x="16926" y="4344326"/>
              <a:ext cx="2001943" cy="201109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 sz="1350"/>
            </a:p>
          </p:txBody>
        </p:sp>
        <p:pic>
          <p:nvPicPr>
            <p:cNvPr id="20" name="Obraz 19">
              <a:extLst>
                <a:ext uri="{FF2B5EF4-FFF2-40B4-BE49-F238E27FC236}">
                  <a16:creationId xmlns:a16="http://schemas.microsoft.com/office/drawing/2014/main" id="{35967449-4028-4DD9-B9C9-F258B51976C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5054" y="4435259"/>
              <a:ext cx="1896527" cy="1851054"/>
            </a:xfrm>
            <a:prstGeom prst="rect">
              <a:avLst/>
            </a:prstGeom>
          </p:spPr>
        </p:pic>
      </p:grpSp>
      <p:pic>
        <p:nvPicPr>
          <p:cNvPr id="2" name="Obraz 1">
            <a:extLst>
              <a:ext uri="{FF2B5EF4-FFF2-40B4-BE49-F238E27FC236}">
                <a16:creationId xmlns:a16="http://schemas.microsoft.com/office/drawing/2014/main" id="{6122071C-7F2F-45EF-917C-8941098FC70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47697" y="1665524"/>
            <a:ext cx="4860660" cy="4989973"/>
          </a:xfrm>
          <a:prstGeom prst="rect">
            <a:avLst/>
          </a:prstGeom>
        </p:spPr>
      </p:pic>
      <p:pic>
        <p:nvPicPr>
          <p:cNvPr id="1026" name="Picture 2" descr="https://cbzc.policja.gov.pl/dokumenty/zalaczniki/442/442-1610.jpg">
            <a:extLst>
              <a:ext uri="{FF2B5EF4-FFF2-40B4-BE49-F238E27FC236}">
                <a16:creationId xmlns:a16="http://schemas.microsoft.com/office/drawing/2014/main" id="{E61EAD65-BABD-4241-8116-6D78EA90284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6252" y="2308916"/>
            <a:ext cx="4542105" cy="30296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s://cbzc.policja.gov.pl/dokumenty/zalaczniki/442/442-1618.jpg">
            <a:extLst>
              <a:ext uri="{FF2B5EF4-FFF2-40B4-BE49-F238E27FC236}">
                <a16:creationId xmlns:a16="http://schemas.microsoft.com/office/drawing/2014/main" id="{03796778-AE9A-4047-8D2F-92F79474785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0949" y="2645686"/>
            <a:ext cx="4542105" cy="30296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0004731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dtytuł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pl-PL"/>
          </a:p>
        </p:txBody>
      </p:sp>
      <p:pic>
        <p:nvPicPr>
          <p:cNvPr id="4" name="Obraz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" y="-298"/>
            <a:ext cx="9144001" cy="6858595"/>
          </a:xfrm>
          <a:prstGeom prst="rect">
            <a:avLst/>
          </a:prstGeom>
        </p:spPr>
      </p:pic>
      <p:sp>
        <p:nvSpPr>
          <p:cNvPr id="6" name="Dowolny kształt 5">
            <a:extLst>
              <a:ext uri="{FF2B5EF4-FFF2-40B4-BE49-F238E27FC236}">
                <a16:creationId xmlns:a16="http://schemas.microsoft.com/office/drawing/2014/main" id="{29310961-AABC-A1CC-66AE-E1D4B519A509}"/>
              </a:ext>
            </a:extLst>
          </p:cNvPr>
          <p:cNvSpPr/>
          <p:nvPr/>
        </p:nvSpPr>
        <p:spPr>
          <a:xfrm>
            <a:off x="1632421" y="-298"/>
            <a:ext cx="7511579" cy="6858298"/>
          </a:xfrm>
          <a:custGeom>
            <a:avLst/>
            <a:gdLst>
              <a:gd name="connsiteX0" fmla="*/ 3116297 w 9212297"/>
              <a:gd name="connsiteY0" fmla="*/ 0 h 6903719"/>
              <a:gd name="connsiteX1" fmla="*/ 9212297 w 9212297"/>
              <a:gd name="connsiteY1" fmla="*/ 0 h 6903719"/>
              <a:gd name="connsiteX2" fmla="*/ 9212297 w 9212297"/>
              <a:gd name="connsiteY2" fmla="*/ 6903717 h 6903719"/>
              <a:gd name="connsiteX3" fmla="*/ 7356000 w 9212297"/>
              <a:gd name="connsiteY3" fmla="*/ 6903717 h 6903719"/>
              <a:gd name="connsiteX4" fmla="*/ 7356000 w 9212297"/>
              <a:gd name="connsiteY4" fmla="*/ 6903719 h 6903719"/>
              <a:gd name="connsiteX5" fmla="*/ 1260000 w 9212297"/>
              <a:gd name="connsiteY5" fmla="*/ 6903719 h 6903719"/>
              <a:gd name="connsiteX6" fmla="*/ 1260000 w 9212297"/>
              <a:gd name="connsiteY6" fmla="*/ 4720259 h 6903719"/>
              <a:gd name="connsiteX7" fmla="*/ 0 w 9212297"/>
              <a:gd name="connsiteY7" fmla="*/ 3451860 h 6903719"/>
              <a:gd name="connsiteX8" fmla="*/ 1260000 w 9212297"/>
              <a:gd name="connsiteY8" fmla="*/ 2183460 h 6903719"/>
              <a:gd name="connsiteX9" fmla="*/ 1260000 w 9212297"/>
              <a:gd name="connsiteY9" fmla="*/ 2 h 6903719"/>
              <a:gd name="connsiteX10" fmla="*/ 3116297 w 9212297"/>
              <a:gd name="connsiteY10" fmla="*/ 2 h 6903719"/>
              <a:gd name="connsiteX0" fmla="*/ 2907608 w 9003608"/>
              <a:gd name="connsiteY0" fmla="*/ 0 h 6903719"/>
              <a:gd name="connsiteX1" fmla="*/ 9003608 w 9003608"/>
              <a:gd name="connsiteY1" fmla="*/ 0 h 6903719"/>
              <a:gd name="connsiteX2" fmla="*/ 9003608 w 9003608"/>
              <a:gd name="connsiteY2" fmla="*/ 6903717 h 6903719"/>
              <a:gd name="connsiteX3" fmla="*/ 7147311 w 9003608"/>
              <a:gd name="connsiteY3" fmla="*/ 6903717 h 6903719"/>
              <a:gd name="connsiteX4" fmla="*/ 7147311 w 9003608"/>
              <a:gd name="connsiteY4" fmla="*/ 6903719 h 6903719"/>
              <a:gd name="connsiteX5" fmla="*/ 1051311 w 9003608"/>
              <a:gd name="connsiteY5" fmla="*/ 6903719 h 6903719"/>
              <a:gd name="connsiteX6" fmla="*/ 1051311 w 9003608"/>
              <a:gd name="connsiteY6" fmla="*/ 4720259 h 6903719"/>
              <a:gd name="connsiteX7" fmla="*/ 0 w 9003608"/>
              <a:gd name="connsiteY7" fmla="*/ 3382201 h 6903719"/>
              <a:gd name="connsiteX8" fmla="*/ 1051311 w 9003608"/>
              <a:gd name="connsiteY8" fmla="*/ 2183460 h 6903719"/>
              <a:gd name="connsiteX9" fmla="*/ 1051311 w 9003608"/>
              <a:gd name="connsiteY9" fmla="*/ 2 h 6903719"/>
              <a:gd name="connsiteX10" fmla="*/ 2907608 w 9003608"/>
              <a:gd name="connsiteY10" fmla="*/ 2 h 6903719"/>
              <a:gd name="connsiteX11" fmla="*/ 2907608 w 9003608"/>
              <a:gd name="connsiteY11" fmla="*/ 0 h 6903719"/>
              <a:gd name="connsiteX0" fmla="*/ 2907905 w 9003905"/>
              <a:gd name="connsiteY0" fmla="*/ 0 h 6903719"/>
              <a:gd name="connsiteX1" fmla="*/ 9003905 w 9003905"/>
              <a:gd name="connsiteY1" fmla="*/ 0 h 6903719"/>
              <a:gd name="connsiteX2" fmla="*/ 9003905 w 9003905"/>
              <a:gd name="connsiteY2" fmla="*/ 6903717 h 6903719"/>
              <a:gd name="connsiteX3" fmla="*/ 7147608 w 9003905"/>
              <a:gd name="connsiteY3" fmla="*/ 6903717 h 6903719"/>
              <a:gd name="connsiteX4" fmla="*/ 7147608 w 9003905"/>
              <a:gd name="connsiteY4" fmla="*/ 6903719 h 6903719"/>
              <a:gd name="connsiteX5" fmla="*/ 1051608 w 9003905"/>
              <a:gd name="connsiteY5" fmla="*/ 6903719 h 6903719"/>
              <a:gd name="connsiteX6" fmla="*/ 1051608 w 9003905"/>
              <a:gd name="connsiteY6" fmla="*/ 4720259 h 6903719"/>
              <a:gd name="connsiteX7" fmla="*/ 297 w 9003905"/>
              <a:gd name="connsiteY7" fmla="*/ 3382201 h 6903719"/>
              <a:gd name="connsiteX8" fmla="*/ 1051608 w 9003905"/>
              <a:gd name="connsiteY8" fmla="*/ 2183460 h 6903719"/>
              <a:gd name="connsiteX9" fmla="*/ 1051608 w 9003905"/>
              <a:gd name="connsiteY9" fmla="*/ 2 h 6903719"/>
              <a:gd name="connsiteX10" fmla="*/ 2907905 w 9003905"/>
              <a:gd name="connsiteY10" fmla="*/ 2 h 6903719"/>
              <a:gd name="connsiteX11" fmla="*/ 2907905 w 9003905"/>
              <a:gd name="connsiteY11" fmla="*/ 0 h 6903719"/>
              <a:gd name="connsiteX0" fmla="*/ 1856298 w 7952298"/>
              <a:gd name="connsiteY0" fmla="*/ 0 h 6903719"/>
              <a:gd name="connsiteX1" fmla="*/ 7952298 w 7952298"/>
              <a:gd name="connsiteY1" fmla="*/ 0 h 6903719"/>
              <a:gd name="connsiteX2" fmla="*/ 7952298 w 7952298"/>
              <a:gd name="connsiteY2" fmla="*/ 6903717 h 6903719"/>
              <a:gd name="connsiteX3" fmla="*/ 6096001 w 7952298"/>
              <a:gd name="connsiteY3" fmla="*/ 6903717 h 6903719"/>
              <a:gd name="connsiteX4" fmla="*/ 6096001 w 7952298"/>
              <a:gd name="connsiteY4" fmla="*/ 6903719 h 6903719"/>
              <a:gd name="connsiteX5" fmla="*/ 1 w 7952298"/>
              <a:gd name="connsiteY5" fmla="*/ 6903719 h 6903719"/>
              <a:gd name="connsiteX6" fmla="*/ 1 w 7952298"/>
              <a:gd name="connsiteY6" fmla="*/ 4720259 h 6903719"/>
              <a:gd name="connsiteX7" fmla="*/ 1 w 7952298"/>
              <a:gd name="connsiteY7" fmla="*/ 2183460 h 6903719"/>
              <a:gd name="connsiteX8" fmla="*/ 1 w 7952298"/>
              <a:gd name="connsiteY8" fmla="*/ 2 h 6903719"/>
              <a:gd name="connsiteX9" fmla="*/ 1856298 w 7952298"/>
              <a:gd name="connsiteY9" fmla="*/ 2 h 6903719"/>
              <a:gd name="connsiteX10" fmla="*/ 1856298 w 7952298"/>
              <a:gd name="connsiteY10" fmla="*/ 0 h 6903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7952298" h="6903719">
                <a:moveTo>
                  <a:pt x="1856298" y="0"/>
                </a:moveTo>
                <a:lnTo>
                  <a:pt x="7952298" y="0"/>
                </a:lnTo>
                <a:lnTo>
                  <a:pt x="7952298" y="6903717"/>
                </a:lnTo>
                <a:lnTo>
                  <a:pt x="6096001" y="6903717"/>
                </a:lnTo>
                <a:lnTo>
                  <a:pt x="6096001" y="6903719"/>
                </a:lnTo>
                <a:lnTo>
                  <a:pt x="1" y="6903719"/>
                </a:lnTo>
                <a:lnTo>
                  <a:pt x="1" y="4720259"/>
                </a:lnTo>
                <a:lnTo>
                  <a:pt x="1" y="2183460"/>
                </a:lnTo>
                <a:lnTo>
                  <a:pt x="1" y="2"/>
                </a:lnTo>
                <a:lnTo>
                  <a:pt x="1856298" y="2"/>
                </a:lnTo>
                <a:lnTo>
                  <a:pt x="1856298" y="0"/>
                </a:lnTo>
                <a:close/>
              </a:path>
            </a:pathLst>
          </a:custGeom>
          <a:pattFill prst="openDmnd">
            <a:fgClr>
              <a:schemeClr val="bg2"/>
            </a:fgClr>
            <a:bgClr>
              <a:schemeClr val="bg1"/>
            </a:bgClr>
          </a:pattFill>
          <a:ln>
            <a:noFill/>
          </a:ln>
          <a:effectLst>
            <a:outerShdw blurRad="50800" dist="38100" dir="10800000" algn="r" rotWithShape="0">
              <a:schemeClr val="bg1">
                <a:alpha val="40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just"/>
            <a:endParaRPr lang="pl-PL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pl-PL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pl-PL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pl-PL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pl-PL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pl-PL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pl-PL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pl-PL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pl-PL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pl-PL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pl-PL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pl-PL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pl-PL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pl-PL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0" name="Łącznik prosty 9">
            <a:extLst>
              <a:ext uri="{FF2B5EF4-FFF2-40B4-BE49-F238E27FC236}">
                <a16:creationId xmlns:a16="http://schemas.microsoft.com/office/drawing/2014/main" id="{190F8422-CBEB-286A-22A2-412549D5E617}"/>
              </a:ext>
            </a:extLst>
          </p:cNvPr>
          <p:cNvCxnSpPr/>
          <p:nvPr/>
        </p:nvCxnSpPr>
        <p:spPr>
          <a:xfrm flipV="1">
            <a:off x="276130" y="1282338"/>
            <a:ext cx="1140044" cy="8573"/>
          </a:xfrm>
          <a:prstGeom prst="line">
            <a:avLst/>
          </a:prstGeom>
          <a:ln w="952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Prostokąt 4">
            <a:extLst>
              <a:ext uri="{FF2B5EF4-FFF2-40B4-BE49-F238E27FC236}">
                <a16:creationId xmlns:a16="http://schemas.microsoft.com/office/drawing/2014/main" id="{8CCFAB9F-945B-464D-85CB-89676E52CD45}"/>
              </a:ext>
            </a:extLst>
          </p:cNvPr>
          <p:cNvSpPr/>
          <p:nvPr/>
        </p:nvSpPr>
        <p:spPr>
          <a:xfrm>
            <a:off x="-104771" y="862440"/>
            <a:ext cx="173719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l-PL" sz="2400" b="1" dirty="0">
                <a:solidFill>
                  <a:schemeClr val="bg1"/>
                </a:solidFill>
                <a:latin typeface="Adelle Sans Devanagari Extrabol" panose="02000503000000020004" pitchFamily="2" charset="-78"/>
                <a:cs typeface="Adelle Sans Devanagari Extrabol" panose="02000503000000020004" pitchFamily="2" charset="-78"/>
              </a:rPr>
              <a:t> </a:t>
            </a:r>
            <a:r>
              <a:rPr lang="pl-PL" sz="1400" b="1" dirty="0">
                <a:solidFill>
                  <a:schemeClr val="bg1"/>
                </a:solidFill>
                <a:latin typeface="Adelle Sans Devanagari Extrabol" panose="02000503000000020004" pitchFamily="2" charset="-78"/>
                <a:cs typeface="Adelle Sans Devanagari Extrabol" panose="02000503000000020004" pitchFamily="2" charset="-78"/>
              </a:rPr>
              <a:t>PROFILAKTYKA</a:t>
            </a:r>
            <a:endParaRPr lang="pl-PL" sz="1600" b="1" dirty="0">
              <a:solidFill>
                <a:schemeClr val="bg1"/>
              </a:solidFill>
              <a:latin typeface="Adelle Sans Devanagari Extrabol" panose="02000503000000020004" pitchFamily="2" charset="-78"/>
              <a:cs typeface="Adelle Sans Devanagari Extrabol" panose="02000503000000020004" pitchFamily="2" charset="-78"/>
            </a:endParaRPr>
          </a:p>
        </p:txBody>
      </p:sp>
      <p:sp>
        <p:nvSpPr>
          <p:cNvPr id="7" name="Prostokąt 6">
            <a:extLst>
              <a:ext uri="{FF2B5EF4-FFF2-40B4-BE49-F238E27FC236}">
                <a16:creationId xmlns:a16="http://schemas.microsoft.com/office/drawing/2014/main" id="{9E19630C-5A45-4CF0-8CEE-A093CE843A4E}"/>
              </a:ext>
            </a:extLst>
          </p:cNvPr>
          <p:cNvSpPr/>
          <p:nvPr/>
        </p:nvSpPr>
        <p:spPr>
          <a:xfrm>
            <a:off x="103390" y="1483393"/>
            <a:ext cx="142859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en-GB" b="1" dirty="0">
              <a:solidFill>
                <a:schemeClr val="accent2"/>
              </a:solidFill>
              <a:latin typeface="Adelle Sans Devanagari Extrabol" panose="02000503000000020004" pitchFamily="2" charset="-78"/>
              <a:cs typeface="Adelle Sans Devanagari Extrabol" panose="02000503000000020004" pitchFamily="2" charset="-78"/>
            </a:endParaRPr>
          </a:p>
        </p:txBody>
      </p:sp>
      <p:grpSp>
        <p:nvGrpSpPr>
          <p:cNvPr id="18" name="Grupa 17">
            <a:extLst>
              <a:ext uri="{FF2B5EF4-FFF2-40B4-BE49-F238E27FC236}">
                <a16:creationId xmlns:a16="http://schemas.microsoft.com/office/drawing/2014/main" id="{B9C2D123-E304-41DB-B4DE-254E92C29D02}"/>
              </a:ext>
            </a:extLst>
          </p:cNvPr>
          <p:cNvGrpSpPr/>
          <p:nvPr/>
        </p:nvGrpSpPr>
        <p:grpSpPr>
          <a:xfrm>
            <a:off x="0" y="5192713"/>
            <a:ext cx="1632421" cy="1655762"/>
            <a:chOff x="16926" y="4344326"/>
            <a:chExt cx="2001943" cy="2011097"/>
          </a:xfrm>
        </p:grpSpPr>
        <p:sp>
          <p:nvSpPr>
            <p:cNvPr id="19" name="Owal 18">
              <a:extLst>
                <a:ext uri="{FF2B5EF4-FFF2-40B4-BE49-F238E27FC236}">
                  <a16:creationId xmlns:a16="http://schemas.microsoft.com/office/drawing/2014/main" id="{79200E35-EC83-43B3-AA35-D94397921CF5}"/>
                </a:ext>
              </a:extLst>
            </p:cNvPr>
            <p:cNvSpPr/>
            <p:nvPr/>
          </p:nvSpPr>
          <p:spPr>
            <a:xfrm>
              <a:off x="16926" y="4344326"/>
              <a:ext cx="2001943" cy="201109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 sz="1350"/>
            </a:p>
          </p:txBody>
        </p:sp>
        <p:pic>
          <p:nvPicPr>
            <p:cNvPr id="20" name="Obraz 19">
              <a:extLst>
                <a:ext uri="{FF2B5EF4-FFF2-40B4-BE49-F238E27FC236}">
                  <a16:creationId xmlns:a16="http://schemas.microsoft.com/office/drawing/2014/main" id="{35967449-4028-4DD9-B9C9-F258B51976C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5054" y="4435259"/>
              <a:ext cx="1896527" cy="1851054"/>
            </a:xfrm>
            <a:prstGeom prst="rect">
              <a:avLst/>
            </a:prstGeom>
          </p:spPr>
        </p:pic>
      </p:grpSp>
      <p:pic>
        <p:nvPicPr>
          <p:cNvPr id="8" name="Obraz 7">
            <a:extLst>
              <a:ext uri="{FF2B5EF4-FFF2-40B4-BE49-F238E27FC236}">
                <a16:creationId xmlns:a16="http://schemas.microsoft.com/office/drawing/2014/main" id="{784DE9E3-CB35-485E-AEE4-2E3B63451B8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958262" y="4318967"/>
            <a:ext cx="2277244" cy="2310674"/>
          </a:xfrm>
          <a:prstGeom prst="rect">
            <a:avLst/>
          </a:prstGeom>
        </p:spPr>
      </p:pic>
      <p:pic>
        <p:nvPicPr>
          <p:cNvPr id="9" name="Obraz 8">
            <a:extLst>
              <a:ext uri="{FF2B5EF4-FFF2-40B4-BE49-F238E27FC236}">
                <a16:creationId xmlns:a16="http://schemas.microsoft.com/office/drawing/2014/main" id="{7655AFCC-B14A-4A0F-9730-D8806CFF594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834299" y="1600200"/>
            <a:ext cx="2419757" cy="2603391"/>
          </a:xfrm>
          <a:prstGeom prst="rect">
            <a:avLst/>
          </a:prstGeom>
        </p:spPr>
      </p:pic>
      <p:pic>
        <p:nvPicPr>
          <p:cNvPr id="2" name="Obraz 1">
            <a:extLst>
              <a:ext uri="{FF2B5EF4-FFF2-40B4-BE49-F238E27FC236}">
                <a16:creationId xmlns:a16="http://schemas.microsoft.com/office/drawing/2014/main" id="{8FC5F916-7483-46C4-BA03-4A9EEC8CB7B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414521" y="1483393"/>
            <a:ext cx="4408151" cy="5374607"/>
          </a:xfrm>
          <a:prstGeom prst="rect">
            <a:avLst/>
          </a:prstGeom>
        </p:spPr>
      </p:pic>
      <p:sp>
        <p:nvSpPr>
          <p:cNvPr id="11" name="pole tekstowe 10">
            <a:extLst>
              <a:ext uri="{FF2B5EF4-FFF2-40B4-BE49-F238E27FC236}">
                <a16:creationId xmlns:a16="http://schemas.microsoft.com/office/drawing/2014/main" id="{05E11558-B5BE-4B76-9106-8C9EB62CAB40}"/>
              </a:ext>
            </a:extLst>
          </p:cNvPr>
          <p:cNvSpPr txBox="1"/>
          <p:nvPr/>
        </p:nvSpPr>
        <p:spPr>
          <a:xfrm>
            <a:off x="1729409" y="89452"/>
            <a:ext cx="713846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Książki i materiały edukacyjne </a:t>
            </a:r>
            <a:r>
              <a:rPr lang="pl-PL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edukacyjne</a:t>
            </a:r>
            <a:r>
              <a:rPr lang="pl-PL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dla dzieci</a:t>
            </a:r>
            <a:endParaRPr lang="pl-PL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pl-PL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150650944"/>
      </p:ext>
    </p:extLst>
  </p:cSld>
  <p:clrMapOvr>
    <a:masterClrMapping/>
  </p:clrMapOvr>
</p:sld>
</file>

<file path=ppt/theme/theme1.xml><?xml version="1.0" encoding="utf-8"?>
<a:theme xmlns:a="http://schemas.openxmlformats.org/drawingml/2006/main" name="Motyw pakietu Office">
  <a:themeElements>
    <a:clrScheme name="Motyw pakietu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Motyw pakietu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otyw pakietu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Pakiet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2354</TotalTime>
  <Words>938</Words>
  <Application>Microsoft Office PowerPoint</Application>
  <PresentationFormat>Pokaz na ekranie (4:3)</PresentationFormat>
  <Paragraphs>484</Paragraphs>
  <Slides>20</Slides>
  <Notes>20</Notes>
  <HiddenSlides>0</HiddenSlides>
  <MMClips>0</MMClips>
  <ScaleCrop>false</ScaleCrop>
  <HeadingPairs>
    <vt:vector size="6" baseType="variant">
      <vt:variant>
        <vt:lpstr>Używane czcionki</vt:lpstr>
      </vt:variant>
      <vt:variant>
        <vt:i4>7</vt:i4>
      </vt:variant>
      <vt:variant>
        <vt:lpstr>Motyw</vt:lpstr>
      </vt:variant>
      <vt:variant>
        <vt:i4>1</vt:i4>
      </vt:variant>
      <vt:variant>
        <vt:lpstr>Tytuły slajdów</vt:lpstr>
      </vt:variant>
      <vt:variant>
        <vt:i4>20</vt:i4>
      </vt:variant>
    </vt:vector>
  </HeadingPairs>
  <TitlesOfParts>
    <vt:vector size="28" baseType="lpstr">
      <vt:lpstr>Adelle Sans Devanagari</vt:lpstr>
      <vt:lpstr>Adelle Sans Devanagari Extrabol</vt:lpstr>
      <vt:lpstr>Arial</vt:lpstr>
      <vt:lpstr>Calibri</vt:lpstr>
      <vt:lpstr>Calibri Light</vt:lpstr>
      <vt:lpstr>Tahoma</vt:lpstr>
      <vt:lpstr>Times New Roman</vt:lpstr>
      <vt:lpstr>Motyw pakietu Office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`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Prezentacja programu PowerPoint</dc:title>
  <dc:creator>user</dc:creator>
  <cp:lastModifiedBy>Beata</cp:lastModifiedBy>
  <cp:revision>144</cp:revision>
  <cp:lastPrinted>2024-09-05T12:18:01Z</cp:lastPrinted>
  <dcterms:created xsi:type="dcterms:W3CDTF">2024-08-20T11:55:20Z</dcterms:created>
  <dcterms:modified xsi:type="dcterms:W3CDTF">2025-10-17T07:39:55Z</dcterms:modified>
</cp:coreProperties>
</file>